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3" r:id="rId6"/>
    <p:sldId id="267" r:id="rId7"/>
    <p:sldId id="262" r:id="rId8"/>
    <p:sldId id="264" r:id="rId9"/>
    <p:sldId id="268" r:id="rId10"/>
    <p:sldId id="269" r:id="rId11"/>
    <p:sldId id="270" r:id="rId12"/>
    <p:sldId id="271" r:id="rId13"/>
    <p:sldId id="273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9B9502-FF93-49C9-9F49-D37B76806AC3}" v="128" dt="2021-09-13T06:46:35.740"/>
  </p1510:revLst>
</p1510:revInfo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ikur Bitto" userId="3034d6375cb1ad9a" providerId="LiveId" clId="{7D9B9502-FF93-49C9-9F49-D37B76806AC3}"/>
    <pc:docChg chg="undo custSel addSld delSld modSld sldOrd">
      <pc:chgData name="Ashikur Bitto" userId="3034d6375cb1ad9a" providerId="LiveId" clId="{7D9B9502-FF93-49C9-9F49-D37B76806AC3}" dt="2021-09-13T06:49:19.225" v="1520" actId="255"/>
      <pc:docMkLst>
        <pc:docMk/>
      </pc:docMkLst>
      <pc:sldChg chg="addSp delSp modSp mod delDesignElem">
        <pc:chgData name="Ashikur Bitto" userId="3034d6375cb1ad9a" providerId="LiveId" clId="{7D9B9502-FF93-49C9-9F49-D37B76806AC3}" dt="2021-09-13T06:47:31.081" v="1517" actId="27636"/>
        <pc:sldMkLst>
          <pc:docMk/>
          <pc:sldMk cId="454526841" sldId="257"/>
        </pc:sldMkLst>
        <pc:spChg chg="mod">
          <ac:chgData name="Ashikur Bitto" userId="3034d6375cb1ad9a" providerId="LiveId" clId="{7D9B9502-FF93-49C9-9F49-D37B76806AC3}" dt="2021-09-13T06:47:31.081" v="1517" actId="27636"/>
          <ac:spMkLst>
            <pc:docMk/>
            <pc:sldMk cId="454526841" sldId="257"/>
            <ac:spMk id="2" creationId="{0295F163-F78A-4730-A0F3-BD8A18B8BC2E}"/>
          </ac:spMkLst>
        </pc:spChg>
        <pc:spChg chg="mod">
          <ac:chgData name="Ashikur Bitto" userId="3034d6375cb1ad9a" providerId="LiveId" clId="{7D9B9502-FF93-49C9-9F49-D37B76806AC3}" dt="2021-09-12T19:32:23.624" v="31" actId="26606"/>
          <ac:spMkLst>
            <pc:docMk/>
            <pc:sldMk cId="454526841" sldId="257"/>
            <ac:spMk id="4" creationId="{6509A9B7-6AFE-4977-B0E3-CD983FDDF448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454526841" sldId="257"/>
            <ac:spMk id="71" creationId="{B775CD93-9DF2-48CB-9F57-1BCA9A46C7FA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454526841" sldId="257"/>
            <ac:spMk id="73" creationId="{E186B68C-84BC-4A6E-99D1-EE87483C1349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454526841" sldId="257"/>
            <ac:spMk id="75" creationId="{6166C6D1-23AC-49C4-BA07-238E4E9F8CEB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454526841" sldId="257"/>
            <ac:spMk id="77" creationId="{33A87B69-D1B1-4DA7-B224-F220FC5235E6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454526841" sldId="257"/>
            <ac:spMk id="79" creationId="{1C091803-41C2-48E0-9228-5148460C7479}"/>
          </ac:spMkLst>
        </pc:spChg>
        <pc:spChg chg="add del">
          <ac:chgData name="Ashikur Bitto" userId="3034d6375cb1ad9a" providerId="LiveId" clId="{7D9B9502-FF93-49C9-9F49-D37B76806AC3}" dt="2021-09-12T19:32:23.624" v="31" actId="26606"/>
          <ac:spMkLst>
            <pc:docMk/>
            <pc:sldMk cId="454526841" sldId="257"/>
            <ac:spMk id="135" creationId="{FF9B822F-893E-44C8-963C-64F50ACECBB2}"/>
          </ac:spMkLst>
        </pc:spChg>
        <pc:spChg chg="add del">
          <ac:chgData name="Ashikur Bitto" userId="3034d6375cb1ad9a" providerId="LiveId" clId="{7D9B9502-FF93-49C9-9F49-D37B76806AC3}" dt="2021-09-12T19:32:23.624" v="31" actId="26606"/>
          <ac:spMkLst>
            <pc:docMk/>
            <pc:sldMk cId="454526841" sldId="257"/>
            <ac:spMk id="137" creationId="{EBF87945-A001-489F-9D9B-7D9435F0B9CA}"/>
          </ac:spMkLst>
        </pc:spChg>
        <pc:picChg chg="add mod">
          <ac:chgData name="Ashikur Bitto" userId="3034d6375cb1ad9a" providerId="LiveId" clId="{7D9B9502-FF93-49C9-9F49-D37B76806AC3}" dt="2021-09-13T06:45:34.669" v="1514" actId="1076"/>
          <ac:picMkLst>
            <pc:docMk/>
            <pc:sldMk cId="454526841" sldId="257"/>
            <ac:picMk id="6" creationId="{D8CFC07E-AE2C-4B61-9C54-7F8A2F585963}"/>
          </ac:picMkLst>
        </pc:picChg>
        <pc:picChg chg="mod">
          <ac:chgData name="Ashikur Bitto" userId="3034d6375cb1ad9a" providerId="LiveId" clId="{7D9B9502-FF93-49C9-9F49-D37B76806AC3}" dt="2021-09-12T19:32:23.624" v="31" actId="26606"/>
          <ac:picMkLst>
            <pc:docMk/>
            <pc:sldMk cId="454526841" sldId="257"/>
            <ac:picMk id="2050" creationId="{ED539C42-6855-4478-8B94-11A019394348}"/>
          </ac:picMkLst>
        </pc:picChg>
      </pc:sldChg>
      <pc:sldChg chg="addSp delSp modSp mod delDesignElem">
        <pc:chgData name="Ashikur Bitto" userId="3034d6375cb1ad9a" providerId="LiveId" clId="{7D9B9502-FF93-49C9-9F49-D37B76806AC3}" dt="2021-09-13T04:38:39.264" v="839"/>
        <pc:sldMkLst>
          <pc:docMk/>
          <pc:sldMk cId="3162748261" sldId="259"/>
        </pc:sldMkLst>
        <pc:spChg chg="mod">
          <ac:chgData name="Ashikur Bitto" userId="3034d6375cb1ad9a" providerId="LiveId" clId="{7D9B9502-FF93-49C9-9F49-D37B76806AC3}" dt="2021-09-13T04:38:39.264" v="839"/>
          <ac:spMkLst>
            <pc:docMk/>
            <pc:sldMk cId="3162748261" sldId="259"/>
            <ac:spMk id="2" creationId="{A4D21700-D4FF-404B-BEC6-D068C94297DA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3162748261" sldId="259"/>
            <ac:spMk id="22" creationId="{C0B27210-D0CA-4654-B3E3-9ABB4F178EA1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3162748261" sldId="259"/>
            <ac:spMk id="23" creationId="{1DB7C82F-AB7E-4F0C-B829-FA1B9C415180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3162748261" sldId="259"/>
            <ac:spMk id="24" creationId="{70B66945-4967-4040-926D-DCA44313CDAB}"/>
          </ac:spMkLst>
        </pc:spChg>
      </pc:sldChg>
      <pc:sldChg chg="new del">
        <pc:chgData name="Ashikur Bitto" userId="3034d6375cb1ad9a" providerId="LiveId" clId="{7D9B9502-FF93-49C9-9F49-D37B76806AC3}" dt="2021-09-12T19:26:53.285" v="4" actId="2696"/>
        <pc:sldMkLst>
          <pc:docMk/>
          <pc:sldMk cId="153362407" sldId="260"/>
        </pc:sldMkLst>
      </pc:sldChg>
      <pc:sldChg chg="addSp delSp modSp new mod setBg delDesignElem">
        <pc:chgData name="Ashikur Bitto" userId="3034d6375cb1ad9a" providerId="LiveId" clId="{7D9B9502-FF93-49C9-9F49-D37B76806AC3}" dt="2021-09-13T06:49:19.225" v="1520" actId="255"/>
        <pc:sldMkLst>
          <pc:docMk/>
          <pc:sldMk cId="3380647039" sldId="260"/>
        </pc:sldMkLst>
        <pc:spChg chg="mod">
          <ac:chgData name="Ashikur Bitto" userId="3034d6375cb1ad9a" providerId="LiveId" clId="{7D9B9502-FF93-49C9-9F49-D37B76806AC3}" dt="2021-09-13T06:49:19.225" v="1520" actId="255"/>
          <ac:spMkLst>
            <pc:docMk/>
            <pc:sldMk cId="3380647039" sldId="260"/>
            <ac:spMk id="2" creationId="{CF42757E-C86A-4CD7-B82C-5B33F2E66809}"/>
          </ac:spMkLst>
        </pc:spChg>
        <pc:spChg chg="del mod">
          <ac:chgData name="Ashikur Bitto" userId="3034d6375cb1ad9a" providerId="LiveId" clId="{7D9B9502-FF93-49C9-9F49-D37B76806AC3}" dt="2021-09-12T20:07:59.644" v="152" actId="931"/>
          <ac:spMkLst>
            <pc:docMk/>
            <pc:sldMk cId="3380647039" sldId="260"/>
            <ac:spMk id="3" creationId="{F6CF4CB6-5F53-45D0-BE9C-C2830F488A6C}"/>
          </ac:spMkLst>
        </pc:spChg>
        <pc:spChg chg="add del">
          <ac:chgData name="Ashikur Bitto" userId="3034d6375cb1ad9a" providerId="LiveId" clId="{7D9B9502-FF93-49C9-9F49-D37B76806AC3}" dt="2021-09-13T03:49:19.646" v="301" actId="26606"/>
          <ac:spMkLst>
            <pc:docMk/>
            <pc:sldMk cId="3380647039" sldId="260"/>
            <ac:spMk id="10" creationId="{7CA0DAA6-33B8-4A25-810D-2F4D816FB40E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3380647039" sldId="260"/>
            <ac:spMk id="15" creationId="{1707FC24-6981-43D9-B525-C7832BA22463}"/>
          </ac:spMkLst>
        </pc:spChg>
        <pc:picChg chg="add mod">
          <ac:chgData name="Ashikur Bitto" userId="3034d6375cb1ad9a" providerId="LiveId" clId="{7D9B9502-FF93-49C9-9F49-D37B76806AC3}" dt="2021-09-13T06:45:57.924" v="1515" actId="14826"/>
          <ac:picMkLst>
            <pc:docMk/>
            <pc:sldMk cId="3380647039" sldId="260"/>
            <ac:picMk id="5" creationId="{5C090884-9659-4670-ACAD-088530CC8017}"/>
          </ac:picMkLst>
        </pc:picChg>
      </pc:sldChg>
      <pc:sldChg chg="addSp delSp modSp new mod setBg setClrOvrMap delDesignElem">
        <pc:chgData name="Ashikur Bitto" userId="3034d6375cb1ad9a" providerId="LiveId" clId="{7D9B9502-FF93-49C9-9F49-D37B76806AC3}" dt="2021-09-13T04:38:39.264" v="839"/>
        <pc:sldMkLst>
          <pc:docMk/>
          <pc:sldMk cId="2240729315" sldId="261"/>
        </pc:sldMkLst>
        <pc:spChg chg="mod">
          <ac:chgData name="Ashikur Bitto" userId="3034d6375cb1ad9a" providerId="LiveId" clId="{7D9B9502-FF93-49C9-9F49-D37B76806AC3}" dt="2021-09-13T04:38:39.264" v="839"/>
          <ac:spMkLst>
            <pc:docMk/>
            <pc:sldMk cId="2240729315" sldId="261"/>
            <ac:spMk id="2" creationId="{31F8A5F2-8A15-4516-9DA7-77235D40522C}"/>
          </ac:spMkLst>
        </pc:spChg>
        <pc:spChg chg="del">
          <ac:chgData name="Ashikur Bitto" userId="3034d6375cb1ad9a" providerId="LiveId" clId="{7D9B9502-FF93-49C9-9F49-D37B76806AC3}" dt="2021-09-12T20:16:31.347" v="222"/>
          <ac:spMkLst>
            <pc:docMk/>
            <pc:sldMk cId="2240729315" sldId="261"/>
            <ac:spMk id="3" creationId="{B746E21C-B9F2-4F26-B334-6EB964587BBB}"/>
          </ac:spMkLst>
        </pc:spChg>
        <pc:spChg chg="mod">
          <ac:chgData name="Ashikur Bitto" userId="3034d6375cb1ad9a" providerId="LiveId" clId="{7D9B9502-FF93-49C9-9F49-D37B76806AC3}" dt="2021-09-12T20:23:34.541" v="237" actId="26606"/>
          <ac:spMkLst>
            <pc:docMk/>
            <pc:sldMk cId="2240729315" sldId="261"/>
            <ac:spMk id="4" creationId="{2E0CA20C-A5A4-406C-BA4E-E4485564C036}"/>
          </ac:spMkLst>
        </pc:spChg>
        <pc:spChg chg="add del">
          <ac:chgData name="Ashikur Bitto" userId="3034d6375cb1ad9a" providerId="LiveId" clId="{7D9B9502-FF93-49C9-9F49-D37B76806AC3}" dt="2021-09-12T20:16:58.136" v="224" actId="26606"/>
          <ac:spMkLst>
            <pc:docMk/>
            <pc:sldMk cId="2240729315" sldId="261"/>
            <ac:spMk id="71" creationId="{71CFE9EA-50D8-4028-BE42-DC2D813BEA66}"/>
          </ac:spMkLst>
        </pc:spChg>
        <pc:spChg chg="add del">
          <ac:chgData name="Ashikur Bitto" userId="3034d6375cb1ad9a" providerId="LiveId" clId="{7D9B9502-FF93-49C9-9F49-D37B76806AC3}" dt="2021-09-12T20:17:04.749" v="226" actId="26606"/>
          <ac:spMkLst>
            <pc:docMk/>
            <pc:sldMk cId="2240729315" sldId="261"/>
            <ac:spMk id="75" creationId="{AF2F604E-43BE-4DC3-B983-E071523364F8}"/>
          </ac:spMkLst>
        </pc:spChg>
        <pc:spChg chg="add del">
          <ac:chgData name="Ashikur Bitto" userId="3034d6375cb1ad9a" providerId="LiveId" clId="{7D9B9502-FF93-49C9-9F49-D37B76806AC3}" dt="2021-09-12T20:17:04.749" v="226" actId="26606"/>
          <ac:spMkLst>
            <pc:docMk/>
            <pc:sldMk cId="2240729315" sldId="261"/>
            <ac:spMk id="77" creationId="{08C9B587-E65E-4B52-B37C-ABEBB6E87928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2240729315" sldId="261"/>
            <ac:spMk id="79" creationId="{5A55B759-31A7-423C-9BC2-A8BC09FE98B9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2240729315" sldId="261"/>
            <ac:spMk id="81" creationId="{617D17FB-975C-487E-8519-38E547609E33}"/>
          </ac:spMkLst>
        </pc:spChg>
        <pc:spChg chg="add del">
          <ac:chgData name="Ashikur Bitto" userId="3034d6375cb1ad9a" providerId="LiveId" clId="{7D9B9502-FF93-49C9-9F49-D37B76806AC3}" dt="2021-09-12T20:17:04.749" v="226" actId="26606"/>
          <ac:spMkLst>
            <pc:docMk/>
            <pc:sldMk cId="2240729315" sldId="261"/>
            <ac:spMk id="4100" creationId="{0671A8AE-40A1-4631-A6B8-581AFF065482}"/>
          </ac:spMkLst>
        </pc:spChg>
        <pc:spChg chg="add del">
          <ac:chgData name="Ashikur Bitto" userId="3034d6375cb1ad9a" providerId="LiveId" clId="{7D9B9502-FF93-49C9-9F49-D37B76806AC3}" dt="2021-09-12T20:17:04.749" v="226" actId="26606"/>
          <ac:spMkLst>
            <pc:docMk/>
            <pc:sldMk cId="2240729315" sldId="261"/>
            <ac:spMk id="4101" creationId="{AB58EF07-17C2-48CF-ABB0-EEF1F17CB8F0}"/>
          </ac:spMkLst>
        </pc:spChg>
        <pc:spChg chg="add del">
          <ac:chgData name="Ashikur Bitto" userId="3034d6375cb1ad9a" providerId="LiveId" clId="{7D9B9502-FF93-49C9-9F49-D37B76806AC3}" dt="2021-09-12T20:23:34.541" v="237" actId="26606"/>
          <ac:spMkLst>
            <pc:docMk/>
            <pc:sldMk cId="2240729315" sldId="261"/>
            <ac:spMk id="4103" creationId="{AB45A142-4255-493C-8284-5D566C121B10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2240729315" sldId="261"/>
            <ac:spMk id="4106" creationId="{0DE6A193-4755-479A-BC6F-A7EBCA73BE1A}"/>
          </ac:spMkLst>
        </pc:spChg>
        <pc:picChg chg="add mod">
          <ac:chgData name="Ashikur Bitto" userId="3034d6375cb1ad9a" providerId="LiveId" clId="{7D9B9502-FF93-49C9-9F49-D37B76806AC3}" dt="2021-09-12T20:23:34.541" v="237" actId="26606"/>
          <ac:picMkLst>
            <pc:docMk/>
            <pc:sldMk cId="2240729315" sldId="261"/>
            <ac:picMk id="6" creationId="{209E65F2-37DC-4592-913D-123CE6F4922B}"/>
          </ac:picMkLst>
        </pc:picChg>
        <pc:picChg chg="add mod ord">
          <ac:chgData name="Ashikur Bitto" userId="3034d6375cb1ad9a" providerId="LiveId" clId="{7D9B9502-FF93-49C9-9F49-D37B76806AC3}" dt="2021-09-12T20:23:34.541" v="237" actId="26606"/>
          <ac:picMkLst>
            <pc:docMk/>
            <pc:sldMk cId="2240729315" sldId="261"/>
            <ac:picMk id="4098" creationId="{86FD2443-1A43-4D40-8237-A76B6A567C8E}"/>
          </ac:picMkLst>
        </pc:picChg>
        <pc:cxnChg chg="add del">
          <ac:chgData name="Ashikur Bitto" userId="3034d6375cb1ad9a" providerId="LiveId" clId="{7D9B9502-FF93-49C9-9F49-D37B76806AC3}" dt="2021-09-12T20:16:58.136" v="224" actId="26606"/>
          <ac:cxnSpMkLst>
            <pc:docMk/>
            <pc:sldMk cId="2240729315" sldId="261"/>
            <ac:cxnSpMk id="73" creationId="{9A218DD6-0CC7-465B-B80F-747F97B4021F}"/>
          </ac:cxnSpMkLst>
        </pc:cxnChg>
        <pc:cxnChg chg="add del">
          <ac:chgData name="Ashikur Bitto" userId="3034d6375cb1ad9a" providerId="LiveId" clId="{7D9B9502-FF93-49C9-9F49-D37B76806AC3}" dt="2021-09-12T20:23:34.541" v="237" actId="26606"/>
          <ac:cxnSpMkLst>
            <pc:docMk/>
            <pc:sldMk cId="2240729315" sldId="261"/>
            <ac:cxnSpMk id="4104" creationId="{38FB9660-F42F-4313-BBC4-47C007FE484C}"/>
          </ac:cxnSpMkLst>
        </pc:cxnChg>
      </pc:sldChg>
      <pc:sldChg chg="addSp delSp modSp new mod setBg setClrOvrMap delDesignElem">
        <pc:chgData name="Ashikur Bitto" userId="3034d6375cb1ad9a" providerId="LiveId" clId="{7D9B9502-FF93-49C9-9F49-D37B76806AC3}" dt="2021-09-13T04:38:39.264" v="839"/>
        <pc:sldMkLst>
          <pc:docMk/>
          <pc:sldMk cId="1983671274" sldId="262"/>
        </pc:sldMkLst>
        <pc:spChg chg="mod">
          <ac:chgData name="Ashikur Bitto" userId="3034d6375cb1ad9a" providerId="LiveId" clId="{7D9B9502-FF93-49C9-9F49-D37B76806AC3}" dt="2021-09-13T03:26:54.359" v="261" actId="26606"/>
          <ac:spMkLst>
            <pc:docMk/>
            <pc:sldMk cId="1983671274" sldId="262"/>
            <ac:spMk id="2" creationId="{8E011907-CAA3-42AC-AB50-988C3371B962}"/>
          </ac:spMkLst>
        </pc:spChg>
        <pc:spChg chg="del">
          <ac:chgData name="Ashikur Bitto" userId="3034d6375cb1ad9a" providerId="LiveId" clId="{7D9B9502-FF93-49C9-9F49-D37B76806AC3}" dt="2021-09-13T03:26:15.163" v="254" actId="931"/>
          <ac:spMkLst>
            <pc:docMk/>
            <pc:sldMk cId="1983671274" sldId="262"/>
            <ac:spMk id="3" creationId="{A4B462EF-1361-49FC-9AE5-5FE91A3E8B51}"/>
          </ac:spMkLst>
        </pc:spChg>
        <pc:spChg chg="mod">
          <ac:chgData name="Ashikur Bitto" userId="3034d6375cb1ad9a" providerId="LiveId" clId="{7D9B9502-FF93-49C9-9F49-D37B76806AC3}" dt="2021-09-13T03:26:54.359" v="261" actId="26606"/>
          <ac:spMkLst>
            <pc:docMk/>
            <pc:sldMk cId="1983671274" sldId="262"/>
            <ac:spMk id="4" creationId="{07E66C49-C6A1-47B3-80E7-CBD191BF8A1F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983671274" sldId="262"/>
            <ac:spMk id="71" creationId="{0DE6A193-4755-479A-BC6F-A7EBCA73BE1A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983671274" sldId="262"/>
            <ac:spMk id="73" creationId="{5A55B759-31A7-423C-9BC2-A8BC09FE98B9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983671274" sldId="262"/>
            <ac:spMk id="75" creationId="{F78796AF-79A0-47AC-BEFD-BFFC00F968C4}"/>
          </ac:spMkLst>
        </pc:spChg>
        <pc:picChg chg="add mod ord">
          <ac:chgData name="Ashikur Bitto" userId="3034d6375cb1ad9a" providerId="LiveId" clId="{7D9B9502-FF93-49C9-9F49-D37B76806AC3}" dt="2021-09-13T03:26:54.359" v="261" actId="26606"/>
          <ac:picMkLst>
            <pc:docMk/>
            <pc:sldMk cId="1983671274" sldId="262"/>
            <ac:picMk id="6" creationId="{DF49FB93-401D-43A4-BC5F-2E936942838A}"/>
          </ac:picMkLst>
        </pc:picChg>
        <pc:picChg chg="add mod">
          <ac:chgData name="Ashikur Bitto" userId="3034d6375cb1ad9a" providerId="LiveId" clId="{7D9B9502-FF93-49C9-9F49-D37B76806AC3}" dt="2021-09-13T03:26:54.359" v="261" actId="26606"/>
          <ac:picMkLst>
            <pc:docMk/>
            <pc:sldMk cId="1983671274" sldId="262"/>
            <ac:picMk id="5122" creationId="{59730E24-C66A-4A9D-BAAD-86F2FE249E70}"/>
          </ac:picMkLst>
        </pc:picChg>
      </pc:sldChg>
      <pc:sldChg chg="addSp delSp modSp new mod setBg delDesignElem">
        <pc:chgData name="Ashikur Bitto" userId="3034d6375cb1ad9a" providerId="LiveId" clId="{7D9B9502-FF93-49C9-9F49-D37B76806AC3}" dt="2021-09-13T04:38:39.264" v="839"/>
        <pc:sldMkLst>
          <pc:docMk/>
          <pc:sldMk cId="860188217" sldId="263"/>
        </pc:sldMkLst>
        <pc:spChg chg="del">
          <ac:chgData name="Ashikur Bitto" userId="3034d6375cb1ad9a" providerId="LiveId" clId="{7D9B9502-FF93-49C9-9F49-D37B76806AC3}" dt="2021-09-13T03:30:52.010" v="273" actId="26606"/>
          <ac:spMkLst>
            <pc:docMk/>
            <pc:sldMk cId="860188217" sldId="263"/>
            <ac:spMk id="2" creationId="{7BD7D28C-D56B-4F80-BDDC-CCA02AB335ED}"/>
          </ac:spMkLst>
        </pc:spChg>
        <pc:spChg chg="del">
          <ac:chgData name="Ashikur Bitto" userId="3034d6375cb1ad9a" providerId="LiveId" clId="{7D9B9502-FF93-49C9-9F49-D37B76806AC3}" dt="2021-09-13T03:29:39.155" v="263" actId="931"/>
          <ac:spMkLst>
            <pc:docMk/>
            <pc:sldMk cId="860188217" sldId="263"/>
            <ac:spMk id="3" creationId="{063700E8-F6E9-4BB4-8F4C-5AC25751CE3B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860188217" sldId="263"/>
            <ac:spMk id="10" creationId="{32BC26D8-82FB-445E-AA49-62A77D7C1EE0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860188217" sldId="263"/>
            <ac:spMk id="12" creationId="{CB44330D-EA18-4254-AA95-EB49948539B8}"/>
          </ac:spMkLst>
        </pc:spChg>
        <pc:picChg chg="add mod modCrop">
          <ac:chgData name="Ashikur Bitto" userId="3034d6375cb1ad9a" providerId="LiveId" clId="{7D9B9502-FF93-49C9-9F49-D37B76806AC3}" dt="2021-09-13T03:33:49.374" v="294" actId="14100"/>
          <ac:picMkLst>
            <pc:docMk/>
            <pc:sldMk cId="860188217" sldId="263"/>
            <ac:picMk id="5" creationId="{F35166C1-B7A3-43BF-BCCD-A657E0AF515D}"/>
          </ac:picMkLst>
        </pc:picChg>
      </pc:sldChg>
      <pc:sldChg chg="addSp delSp modSp new mod ord setBg setClrOvrMap delDesignElem">
        <pc:chgData name="Ashikur Bitto" userId="3034d6375cb1ad9a" providerId="LiveId" clId="{7D9B9502-FF93-49C9-9F49-D37B76806AC3}" dt="2021-09-13T04:38:39.264" v="839"/>
        <pc:sldMkLst>
          <pc:docMk/>
          <pc:sldMk cId="1347258846" sldId="264"/>
        </pc:sldMkLst>
        <pc:spChg chg="del">
          <ac:chgData name="Ashikur Bitto" userId="3034d6375cb1ad9a" providerId="LiveId" clId="{7D9B9502-FF93-49C9-9F49-D37B76806AC3}" dt="2021-09-13T03:32:17.934" v="282" actId="26606"/>
          <ac:spMkLst>
            <pc:docMk/>
            <pc:sldMk cId="1347258846" sldId="264"/>
            <ac:spMk id="2" creationId="{350E1197-3D3F-46E0-9CF4-04529B4ABB8F}"/>
          </ac:spMkLst>
        </pc:spChg>
        <pc:spChg chg="del">
          <ac:chgData name="Ashikur Bitto" userId="3034d6375cb1ad9a" providerId="LiveId" clId="{7D9B9502-FF93-49C9-9F49-D37B76806AC3}" dt="2021-09-13T03:31:58.449" v="275" actId="931"/>
          <ac:spMkLst>
            <pc:docMk/>
            <pc:sldMk cId="1347258846" sldId="264"/>
            <ac:spMk id="3" creationId="{28E34A85-E180-4156-9910-FF62C798682B}"/>
          </ac:spMkLst>
        </pc:spChg>
        <pc:spChg chg="add del">
          <ac:chgData name="Ashikur Bitto" userId="3034d6375cb1ad9a" providerId="LiveId" clId="{7D9B9502-FF93-49C9-9F49-D37B76806AC3}" dt="2021-09-13T03:34:11.784" v="299" actId="26606"/>
          <ac:spMkLst>
            <pc:docMk/>
            <pc:sldMk cId="1347258846" sldId="264"/>
            <ac:spMk id="10" creationId="{32BC26D8-82FB-445E-AA49-62A77D7C1EE0}"/>
          </ac:spMkLst>
        </pc:spChg>
        <pc:spChg chg="add del">
          <ac:chgData name="Ashikur Bitto" userId="3034d6375cb1ad9a" providerId="LiveId" clId="{7D9B9502-FF93-49C9-9F49-D37B76806AC3}" dt="2021-09-13T03:34:11.784" v="299" actId="26606"/>
          <ac:spMkLst>
            <pc:docMk/>
            <pc:sldMk cId="1347258846" sldId="264"/>
            <ac:spMk id="12" creationId="{CB44330D-EA18-4254-AA95-EB49948539B8}"/>
          </ac:spMkLst>
        </pc:spChg>
        <pc:spChg chg="add del">
          <ac:chgData name="Ashikur Bitto" userId="3034d6375cb1ad9a" providerId="LiveId" clId="{7D9B9502-FF93-49C9-9F49-D37B76806AC3}" dt="2021-09-13T03:34:08.525" v="296" actId="26606"/>
          <ac:spMkLst>
            <pc:docMk/>
            <pc:sldMk cId="1347258846" sldId="264"/>
            <ac:spMk id="16" creationId="{2E0E6ADE-2E30-457F-9DAE-BABD6DA3E15A}"/>
          </ac:spMkLst>
        </pc:spChg>
        <pc:spChg chg="add del">
          <ac:chgData name="Ashikur Bitto" userId="3034d6375cb1ad9a" providerId="LiveId" clId="{7D9B9502-FF93-49C9-9F49-D37B76806AC3}" dt="2021-09-13T03:34:11.777" v="298" actId="26606"/>
          <ac:spMkLst>
            <pc:docMk/>
            <pc:sldMk cId="1347258846" sldId="264"/>
            <ac:spMk id="17" creationId="{F3060C83-F051-4F0E-ABAD-AA0DFC48B218}"/>
          </ac:spMkLst>
        </pc:spChg>
        <pc:spChg chg="add del">
          <ac:chgData name="Ashikur Bitto" userId="3034d6375cb1ad9a" providerId="LiveId" clId="{7D9B9502-FF93-49C9-9F49-D37B76806AC3}" dt="2021-09-13T03:34:08.525" v="296" actId="26606"/>
          <ac:spMkLst>
            <pc:docMk/>
            <pc:sldMk cId="1347258846" sldId="264"/>
            <ac:spMk id="19" creationId="{9B76D444-2756-434F-AE61-96D69830C13E}"/>
          </ac:spMkLst>
        </pc:spChg>
        <pc:spChg chg="add del">
          <ac:chgData name="Ashikur Bitto" userId="3034d6375cb1ad9a" providerId="LiveId" clId="{7D9B9502-FF93-49C9-9F49-D37B76806AC3}" dt="2021-09-13T03:34:08.525" v="296" actId="26606"/>
          <ac:spMkLst>
            <pc:docMk/>
            <pc:sldMk cId="1347258846" sldId="264"/>
            <ac:spMk id="21" creationId="{A27B6159-7734-4564-9E0F-C4BC43C36E52}"/>
          </ac:spMkLst>
        </pc:spChg>
        <pc:spChg chg="add del">
          <ac:chgData name="Ashikur Bitto" userId="3034d6375cb1ad9a" providerId="LiveId" clId="{7D9B9502-FF93-49C9-9F49-D37B76806AC3}" dt="2021-09-13T03:34:11.777" v="298" actId="26606"/>
          <ac:spMkLst>
            <pc:docMk/>
            <pc:sldMk cId="1347258846" sldId="264"/>
            <ac:spMk id="25" creationId="{9A97C86A-04D6-40F7-AE84-31AB43E6A846}"/>
          </ac:spMkLst>
        </pc:spChg>
        <pc:spChg chg="add del">
          <ac:chgData name="Ashikur Bitto" userId="3034d6375cb1ad9a" providerId="LiveId" clId="{7D9B9502-FF93-49C9-9F49-D37B76806AC3}" dt="2021-09-13T03:34:11.777" v="298" actId="26606"/>
          <ac:spMkLst>
            <pc:docMk/>
            <pc:sldMk cId="1347258846" sldId="264"/>
            <ac:spMk id="26" creationId="{83C98ABE-055B-441F-B07E-44F97F083C39}"/>
          </ac:spMkLst>
        </pc:spChg>
        <pc:spChg chg="add del">
          <ac:chgData name="Ashikur Bitto" userId="3034d6375cb1ad9a" providerId="LiveId" clId="{7D9B9502-FF93-49C9-9F49-D37B76806AC3}" dt="2021-09-13T03:34:11.777" v="298" actId="26606"/>
          <ac:spMkLst>
            <pc:docMk/>
            <pc:sldMk cId="1347258846" sldId="264"/>
            <ac:spMk id="27" creationId="{FF9F2414-84E8-453E-B1F3-389FDE8192D9}"/>
          </ac:spMkLst>
        </pc:spChg>
        <pc:spChg chg="add del">
          <ac:chgData name="Ashikur Bitto" userId="3034d6375cb1ad9a" providerId="LiveId" clId="{7D9B9502-FF93-49C9-9F49-D37B76806AC3}" dt="2021-09-13T03:34:11.777" v="298" actId="26606"/>
          <ac:spMkLst>
            <pc:docMk/>
            <pc:sldMk cId="1347258846" sldId="264"/>
            <ac:spMk id="28" creationId="{29FDB030-9B49-4CED-8CCD-4D99382388AC}"/>
          </ac:spMkLst>
        </pc:spChg>
        <pc:spChg chg="add del">
          <ac:chgData name="Ashikur Bitto" userId="3034d6375cb1ad9a" providerId="LiveId" clId="{7D9B9502-FF93-49C9-9F49-D37B76806AC3}" dt="2021-09-13T03:34:11.777" v="298" actId="26606"/>
          <ac:spMkLst>
            <pc:docMk/>
            <pc:sldMk cId="1347258846" sldId="264"/>
            <ac:spMk id="29" creationId="{3ECA69A1-7536-43AC-85EF-C7106179F5ED}"/>
          </ac:spMkLst>
        </pc:spChg>
        <pc:spChg chg="add del">
          <ac:chgData name="Ashikur Bitto" userId="3034d6375cb1ad9a" providerId="LiveId" clId="{7D9B9502-FF93-49C9-9F49-D37B76806AC3}" dt="2021-09-13T03:34:11.777" v="298" actId="26606"/>
          <ac:spMkLst>
            <pc:docMk/>
            <pc:sldMk cId="1347258846" sldId="264"/>
            <ac:spMk id="30" creationId="{3783CA14-24A1-485C-8B30-D6A5D87987AD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347258846" sldId="264"/>
            <ac:spMk id="32" creationId="{32BC26D8-82FB-445E-AA49-62A77D7C1EE0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347258846" sldId="264"/>
            <ac:spMk id="33" creationId="{CB44330D-EA18-4254-AA95-EB49948539B8}"/>
          </ac:spMkLst>
        </pc:spChg>
        <pc:picChg chg="add mod modCrop">
          <ac:chgData name="Ashikur Bitto" userId="3034d6375cb1ad9a" providerId="LiveId" clId="{7D9B9502-FF93-49C9-9F49-D37B76806AC3}" dt="2021-09-13T03:34:11.784" v="299" actId="26606"/>
          <ac:picMkLst>
            <pc:docMk/>
            <pc:sldMk cId="1347258846" sldId="264"/>
            <ac:picMk id="5" creationId="{3251EFE8-FE06-49EF-BD46-BDB2474A7869}"/>
          </ac:picMkLst>
        </pc:picChg>
        <pc:cxnChg chg="add del">
          <ac:chgData name="Ashikur Bitto" userId="3034d6375cb1ad9a" providerId="LiveId" clId="{7D9B9502-FF93-49C9-9F49-D37B76806AC3}" dt="2021-09-13T03:34:08.525" v="296" actId="26606"/>
          <ac:cxnSpMkLst>
            <pc:docMk/>
            <pc:sldMk cId="1347258846" sldId="264"/>
            <ac:cxnSpMk id="23" creationId="{E2FFB46B-05BC-4950-B18A-9593FDAE6ED7}"/>
          </ac:cxnSpMkLst>
        </pc:cxnChg>
      </pc:sldChg>
      <pc:sldChg chg="new del">
        <pc:chgData name="Ashikur Bitto" userId="3034d6375cb1ad9a" providerId="LiveId" clId="{7D9B9502-FF93-49C9-9F49-D37B76806AC3}" dt="2021-09-13T03:55:26.289" v="305" actId="2696"/>
        <pc:sldMkLst>
          <pc:docMk/>
          <pc:sldMk cId="3328531176" sldId="265"/>
        </pc:sldMkLst>
      </pc:sldChg>
      <pc:sldChg chg="modSp new del mod">
        <pc:chgData name="Ashikur Bitto" userId="3034d6375cb1ad9a" providerId="LiveId" clId="{7D9B9502-FF93-49C9-9F49-D37B76806AC3}" dt="2021-09-13T03:58:17.816" v="467" actId="2696"/>
        <pc:sldMkLst>
          <pc:docMk/>
          <pc:sldMk cId="3917220524" sldId="266"/>
        </pc:sldMkLst>
        <pc:spChg chg="mod">
          <ac:chgData name="Ashikur Bitto" userId="3034d6375cb1ad9a" providerId="LiveId" clId="{7D9B9502-FF93-49C9-9F49-D37B76806AC3}" dt="2021-09-13T03:57:53.330" v="465" actId="20577"/>
          <ac:spMkLst>
            <pc:docMk/>
            <pc:sldMk cId="3917220524" sldId="266"/>
            <ac:spMk id="2" creationId="{4B0BC8D2-48A0-4294-900E-3E4E0991BC63}"/>
          </ac:spMkLst>
        </pc:spChg>
        <pc:spChg chg="mod">
          <ac:chgData name="Ashikur Bitto" userId="3034d6375cb1ad9a" providerId="LiveId" clId="{7D9B9502-FF93-49C9-9F49-D37B76806AC3}" dt="2021-09-13T03:57:43.932" v="447" actId="20577"/>
          <ac:spMkLst>
            <pc:docMk/>
            <pc:sldMk cId="3917220524" sldId="266"/>
            <ac:spMk id="3" creationId="{C5E75710-A377-4992-9DF4-8C9CA0262A26}"/>
          </ac:spMkLst>
        </pc:spChg>
      </pc:sldChg>
      <pc:sldChg chg="addSp delSp modSp new mod setBg setClrOvrMap delDesignElem">
        <pc:chgData name="Ashikur Bitto" userId="3034d6375cb1ad9a" providerId="LiveId" clId="{7D9B9502-FF93-49C9-9F49-D37B76806AC3}" dt="2021-09-13T04:38:39.264" v="839"/>
        <pc:sldMkLst>
          <pc:docMk/>
          <pc:sldMk cId="2513760409" sldId="267"/>
        </pc:sldMkLst>
        <pc:spChg chg="mod">
          <ac:chgData name="Ashikur Bitto" userId="3034d6375cb1ad9a" providerId="LiveId" clId="{7D9B9502-FF93-49C9-9F49-D37B76806AC3}" dt="2021-09-13T04:05:36.128" v="667" actId="26606"/>
          <ac:spMkLst>
            <pc:docMk/>
            <pc:sldMk cId="2513760409" sldId="267"/>
            <ac:spMk id="2" creationId="{D968732F-E6AE-47D9-BE77-ACB447463E56}"/>
          </ac:spMkLst>
        </pc:spChg>
        <pc:spChg chg="mod">
          <ac:chgData name="Ashikur Bitto" userId="3034d6375cb1ad9a" providerId="LiveId" clId="{7D9B9502-FF93-49C9-9F49-D37B76806AC3}" dt="2021-09-13T04:38:39.264" v="839"/>
          <ac:spMkLst>
            <pc:docMk/>
            <pc:sldMk cId="2513760409" sldId="267"/>
            <ac:spMk id="3" creationId="{A7F8169B-A5E6-4C74-8976-0E893A36A6F9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2513760409" sldId="267"/>
            <ac:spMk id="8" creationId="{DA3C47C2-33A2-44B2-BEAB-FEB679075C24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2513760409" sldId="267"/>
            <ac:spMk id="10" creationId="{AD182BA8-54AD-4D9F-8264-B0FA8BB47D7C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2513760409" sldId="267"/>
            <ac:spMk id="12" creationId="{4ED83379-0499-45E1-AB78-6AA230F96442}"/>
          </ac:spMkLst>
        </pc:spChg>
      </pc:sldChg>
      <pc:sldChg chg="addSp delSp modSp new mod setBg addAnim modAnim setClrOvrMap delDesignElem">
        <pc:chgData name="Ashikur Bitto" userId="3034d6375cb1ad9a" providerId="LiveId" clId="{7D9B9502-FF93-49C9-9F49-D37B76806AC3}" dt="2021-09-13T06:30:38.174" v="1511" actId="26606"/>
        <pc:sldMkLst>
          <pc:docMk/>
          <pc:sldMk cId="2467075564" sldId="268"/>
        </pc:sldMkLst>
        <pc:spChg chg="mod ord">
          <ac:chgData name="Ashikur Bitto" userId="3034d6375cb1ad9a" providerId="LiveId" clId="{7D9B9502-FF93-49C9-9F49-D37B76806AC3}" dt="2021-09-13T06:30:38.174" v="1511" actId="26606"/>
          <ac:spMkLst>
            <pc:docMk/>
            <pc:sldMk cId="2467075564" sldId="268"/>
            <ac:spMk id="2" creationId="{D2F78DFC-6CB9-4081-8681-FC0490E955D5}"/>
          </ac:spMkLst>
        </pc:spChg>
        <pc:spChg chg="mod">
          <ac:chgData name="Ashikur Bitto" userId="3034d6375cb1ad9a" providerId="LiveId" clId="{7D9B9502-FF93-49C9-9F49-D37B76806AC3}" dt="2021-09-13T06:30:38.174" v="1511" actId="26606"/>
          <ac:spMkLst>
            <pc:docMk/>
            <pc:sldMk cId="2467075564" sldId="268"/>
            <ac:spMk id="3" creationId="{65B1EF4D-2C82-458C-9B9B-B62511979A7D}"/>
          </ac:spMkLst>
        </pc:spChg>
        <pc:spChg chg="add del">
          <ac:chgData name="Ashikur Bitto" userId="3034d6375cb1ad9a" providerId="LiveId" clId="{7D9B9502-FF93-49C9-9F49-D37B76806AC3}" dt="2021-09-13T04:06:47.492" v="669" actId="26606"/>
          <ac:spMkLst>
            <pc:docMk/>
            <pc:sldMk cId="2467075564" sldId="268"/>
            <ac:spMk id="8" creationId="{FB5B0058-AF13-4859-B429-4EDDE2A26F7F}"/>
          </ac:spMkLst>
        </pc:spChg>
        <pc:spChg chg="add del">
          <ac:chgData name="Ashikur Bitto" userId="3034d6375cb1ad9a" providerId="LiveId" clId="{7D9B9502-FF93-49C9-9F49-D37B76806AC3}" dt="2021-09-13T04:06:54.054" v="671" actId="26606"/>
          <ac:spMkLst>
            <pc:docMk/>
            <pc:sldMk cId="2467075564" sldId="268"/>
            <ac:spMk id="15" creationId="{9B37791B-B040-4694-BFDC-8DD132D86E8E}"/>
          </ac:spMkLst>
        </pc:spChg>
        <pc:spChg chg="add del">
          <ac:chgData name="Ashikur Bitto" userId="3034d6375cb1ad9a" providerId="LiveId" clId="{7D9B9502-FF93-49C9-9F49-D37B76806AC3}" dt="2021-09-13T04:06:54.054" v="671" actId="26606"/>
          <ac:spMkLst>
            <pc:docMk/>
            <pc:sldMk cId="2467075564" sldId="268"/>
            <ac:spMk id="16" creationId="{E253338B-EC15-4112-B0AA-4135021E9AF8}"/>
          </ac:spMkLst>
        </pc:spChg>
        <pc:spChg chg="add del">
          <ac:chgData name="Ashikur Bitto" userId="3034d6375cb1ad9a" providerId="LiveId" clId="{7D9B9502-FF93-49C9-9F49-D37B76806AC3}" dt="2021-09-13T04:07:31.184" v="679" actId="26606"/>
          <ac:spMkLst>
            <pc:docMk/>
            <pc:sldMk cId="2467075564" sldId="268"/>
            <ac:spMk id="19" creationId="{A017E2F9-032A-4CAE-A2E4-7465A67B7A03}"/>
          </ac:spMkLst>
        </pc:spChg>
        <pc:spChg chg="add del">
          <ac:chgData name="Ashikur Bitto" userId="3034d6375cb1ad9a" providerId="LiveId" clId="{7D9B9502-FF93-49C9-9F49-D37B76806AC3}" dt="2021-09-13T04:07:31.184" v="679" actId="26606"/>
          <ac:spMkLst>
            <pc:docMk/>
            <pc:sldMk cId="2467075564" sldId="268"/>
            <ac:spMk id="20" creationId="{036EB2E8-1BD0-492D-BF5A-CE0184DA769D}"/>
          </ac:spMkLst>
        </pc:spChg>
        <pc:spChg chg="add del">
          <ac:chgData name="Ashikur Bitto" userId="3034d6375cb1ad9a" providerId="LiveId" clId="{7D9B9502-FF93-49C9-9F49-D37B76806AC3}" dt="2021-09-13T04:07:31.184" v="679" actId="26606"/>
          <ac:spMkLst>
            <pc:docMk/>
            <pc:sldMk cId="2467075564" sldId="268"/>
            <ac:spMk id="21" creationId="{5316ED32-D562-46FD-A6C1-B0FBF4EF62B6}"/>
          </ac:spMkLst>
        </pc:spChg>
        <pc:spChg chg="add del">
          <ac:chgData name="Ashikur Bitto" userId="3034d6375cb1ad9a" providerId="LiveId" clId="{7D9B9502-FF93-49C9-9F49-D37B76806AC3}" dt="2021-09-13T06:30:22.867" v="1510" actId="26606"/>
          <ac:spMkLst>
            <pc:docMk/>
            <pc:sldMk cId="2467075564" sldId="268"/>
            <ac:spMk id="26" creationId="{DA3C47C2-33A2-44B2-BEAB-FEB679075C24}"/>
          </ac:spMkLst>
        </pc:spChg>
        <pc:spChg chg="add del">
          <ac:chgData name="Ashikur Bitto" userId="3034d6375cb1ad9a" providerId="LiveId" clId="{7D9B9502-FF93-49C9-9F49-D37B76806AC3}" dt="2021-09-13T04:07:31.177" v="678" actId="26606"/>
          <ac:spMkLst>
            <pc:docMk/>
            <pc:sldMk cId="2467075564" sldId="268"/>
            <ac:spMk id="27" creationId="{71B2258F-86CA-4D4D-8270-BC05FCDEBFB3}"/>
          </ac:spMkLst>
        </pc:spChg>
        <pc:spChg chg="add del">
          <ac:chgData name="Ashikur Bitto" userId="3034d6375cb1ad9a" providerId="LiveId" clId="{7D9B9502-FF93-49C9-9F49-D37B76806AC3}" dt="2021-09-13T06:30:22.867" v="1510" actId="26606"/>
          <ac:spMkLst>
            <pc:docMk/>
            <pc:sldMk cId="2467075564" sldId="268"/>
            <ac:spMk id="28" creationId="{AD182BA8-54AD-4D9F-8264-B0FA8BB47D7C}"/>
          </ac:spMkLst>
        </pc:spChg>
        <pc:spChg chg="add del">
          <ac:chgData name="Ashikur Bitto" userId="3034d6375cb1ad9a" providerId="LiveId" clId="{7D9B9502-FF93-49C9-9F49-D37B76806AC3}" dt="2021-09-13T06:30:22.867" v="1510" actId="26606"/>
          <ac:spMkLst>
            <pc:docMk/>
            <pc:sldMk cId="2467075564" sldId="268"/>
            <ac:spMk id="30" creationId="{4ED83379-0499-45E1-AB78-6AA230F96442}"/>
          </ac:spMkLst>
        </pc:spChg>
        <pc:spChg chg="add del">
          <ac:chgData name="Ashikur Bitto" userId="3034d6375cb1ad9a" providerId="LiveId" clId="{7D9B9502-FF93-49C9-9F49-D37B76806AC3}" dt="2021-09-13T06:30:16.185" v="1507" actId="26606"/>
          <ac:spMkLst>
            <pc:docMk/>
            <pc:sldMk cId="2467075564" sldId="268"/>
            <ac:spMk id="36" creationId="{9B7AD9F6-8CE7-4299-8FC6-328F4DCD3FF9}"/>
          </ac:spMkLst>
        </pc:spChg>
        <pc:spChg chg="add del">
          <ac:chgData name="Ashikur Bitto" userId="3034d6375cb1ad9a" providerId="LiveId" clId="{7D9B9502-FF93-49C9-9F49-D37B76806AC3}" dt="2021-09-13T06:30:16.185" v="1507" actId="26606"/>
          <ac:spMkLst>
            <pc:docMk/>
            <pc:sldMk cId="2467075564" sldId="268"/>
            <ac:spMk id="38" creationId="{F49775AF-8896-43EE-92C6-83497D6DC56F}"/>
          </ac:spMkLst>
        </pc:spChg>
        <pc:spChg chg="add del">
          <ac:chgData name="Ashikur Bitto" userId="3034d6375cb1ad9a" providerId="LiveId" clId="{7D9B9502-FF93-49C9-9F49-D37B76806AC3}" dt="2021-09-13T06:30:22.842" v="1509" actId="26606"/>
          <ac:spMkLst>
            <pc:docMk/>
            <pc:sldMk cId="2467075564" sldId="268"/>
            <ac:spMk id="41" creationId="{0CBF71E6-C54A-4E15-90AD-354C39435516}"/>
          </ac:spMkLst>
        </pc:spChg>
        <pc:spChg chg="add del">
          <ac:chgData name="Ashikur Bitto" userId="3034d6375cb1ad9a" providerId="LiveId" clId="{7D9B9502-FF93-49C9-9F49-D37B76806AC3}" dt="2021-09-13T06:30:38.174" v="1511" actId="26606"/>
          <ac:spMkLst>
            <pc:docMk/>
            <pc:sldMk cId="2467075564" sldId="268"/>
            <ac:spMk id="43" creationId="{9B7AD9F6-8CE7-4299-8FC6-328F4DCD3FF9}"/>
          </ac:spMkLst>
        </pc:spChg>
        <pc:spChg chg="add del">
          <ac:chgData name="Ashikur Bitto" userId="3034d6375cb1ad9a" providerId="LiveId" clId="{7D9B9502-FF93-49C9-9F49-D37B76806AC3}" dt="2021-09-13T06:30:38.174" v="1511" actId="26606"/>
          <ac:spMkLst>
            <pc:docMk/>
            <pc:sldMk cId="2467075564" sldId="268"/>
            <ac:spMk id="45" creationId="{F49775AF-8896-43EE-92C6-83497D6DC56F}"/>
          </ac:spMkLst>
        </pc:spChg>
        <pc:grpChg chg="add del">
          <ac:chgData name="Ashikur Bitto" userId="3034d6375cb1ad9a" providerId="LiveId" clId="{7D9B9502-FF93-49C9-9F49-D37B76806AC3}" dt="2021-09-13T04:06:54.054" v="671" actId="26606"/>
          <ac:grpSpMkLst>
            <pc:docMk/>
            <pc:sldMk cId="2467075564" sldId="268"/>
            <ac:grpSpMk id="17" creationId="{431899EE-49A4-469F-BDB5-0A178C55105D}"/>
          </ac:grpSpMkLst>
        </pc:grpChg>
        <pc:picChg chg="add del">
          <ac:chgData name="Ashikur Bitto" userId="3034d6375cb1ad9a" providerId="LiveId" clId="{7D9B9502-FF93-49C9-9F49-D37B76806AC3}" dt="2021-09-13T04:07:31.177" v="678" actId="26606"/>
          <ac:picMkLst>
            <pc:docMk/>
            <pc:sldMk cId="2467075564" sldId="268"/>
            <ac:picMk id="23" creationId="{CF1081D7-1010-4197-A61D-9C29589F0A0C}"/>
          </ac:picMkLst>
        </pc:picChg>
        <pc:picChg chg="add del">
          <ac:chgData name="Ashikur Bitto" userId="3034d6375cb1ad9a" providerId="LiveId" clId="{7D9B9502-FF93-49C9-9F49-D37B76806AC3}" dt="2021-09-13T06:30:16.185" v="1507" actId="26606"/>
          <ac:picMkLst>
            <pc:docMk/>
            <pc:sldMk cId="2467075564" sldId="268"/>
            <ac:picMk id="32" creationId="{E293B2B8-6DCD-4A93-A091-6B18BC94C5E1}"/>
          </ac:picMkLst>
        </pc:picChg>
        <pc:picChg chg="add del">
          <ac:chgData name="Ashikur Bitto" userId="3034d6375cb1ad9a" providerId="LiveId" clId="{7D9B9502-FF93-49C9-9F49-D37B76806AC3}" dt="2021-09-13T06:30:22.842" v="1509" actId="26606"/>
          <ac:picMkLst>
            <pc:docMk/>
            <pc:sldMk cId="2467075564" sldId="268"/>
            <ac:picMk id="40" creationId="{DC3B2D6F-314B-4E0A-818D-7E2577CDE2DA}"/>
          </ac:picMkLst>
        </pc:picChg>
        <pc:picChg chg="add mod ord">
          <ac:chgData name="Ashikur Bitto" userId="3034d6375cb1ad9a" providerId="LiveId" clId="{7D9B9502-FF93-49C9-9F49-D37B76806AC3}" dt="2021-09-13T06:30:38.174" v="1511" actId="26606"/>
          <ac:picMkLst>
            <pc:docMk/>
            <pc:sldMk cId="2467075564" sldId="268"/>
            <ac:picMk id="44" creationId="{E293B2B8-6DCD-4A93-A091-6B18BC94C5E1}"/>
          </ac:picMkLst>
        </pc:picChg>
        <pc:cxnChg chg="add del">
          <ac:chgData name="Ashikur Bitto" userId="3034d6375cb1ad9a" providerId="LiveId" clId="{7D9B9502-FF93-49C9-9F49-D37B76806AC3}" dt="2021-09-13T04:06:47.492" v="669" actId="26606"/>
          <ac:cxnSpMkLst>
            <pc:docMk/>
            <pc:sldMk cId="2467075564" sldId="268"/>
            <ac:cxnSpMk id="10" creationId="{C4C8A451-B6C1-4CB1-95FC-2DBDEC61FF17}"/>
          </ac:cxnSpMkLst>
        </pc:cxnChg>
        <pc:cxnChg chg="add del">
          <ac:chgData name="Ashikur Bitto" userId="3034d6375cb1ad9a" providerId="LiveId" clId="{7D9B9502-FF93-49C9-9F49-D37B76806AC3}" dt="2021-09-13T04:06:47.492" v="669" actId="26606"/>
          <ac:cxnSpMkLst>
            <pc:docMk/>
            <pc:sldMk cId="2467075564" sldId="268"/>
            <ac:cxnSpMk id="12" creationId="{E8439DD6-1CCF-48C6-AF10-B7018793022A}"/>
          </ac:cxnSpMkLst>
        </pc:cxnChg>
      </pc:sldChg>
      <pc:sldChg chg="addSp delSp modSp new mod setBg delDesignElem">
        <pc:chgData name="Ashikur Bitto" userId="3034d6375cb1ad9a" providerId="LiveId" clId="{7D9B9502-FF93-49C9-9F49-D37B76806AC3}" dt="2021-09-13T04:38:39.264" v="839"/>
        <pc:sldMkLst>
          <pc:docMk/>
          <pc:sldMk cId="181133554" sldId="269"/>
        </pc:sldMkLst>
        <pc:spChg chg="mod">
          <ac:chgData name="Ashikur Bitto" userId="3034d6375cb1ad9a" providerId="LiveId" clId="{7D9B9502-FF93-49C9-9F49-D37B76806AC3}" dt="2021-09-13T04:38:39.264" v="839"/>
          <ac:spMkLst>
            <pc:docMk/>
            <pc:sldMk cId="181133554" sldId="269"/>
            <ac:spMk id="2" creationId="{8B9E62CF-4BDD-4241-9E74-C4657D4F6A78}"/>
          </ac:spMkLst>
        </pc:spChg>
        <pc:spChg chg="del">
          <ac:chgData name="Ashikur Bitto" userId="3034d6375cb1ad9a" providerId="LiveId" clId="{7D9B9502-FF93-49C9-9F49-D37B76806AC3}" dt="2021-09-13T04:15:36.090" v="702" actId="931"/>
          <ac:spMkLst>
            <pc:docMk/>
            <pc:sldMk cId="181133554" sldId="269"/>
            <ac:spMk id="3" creationId="{D89DBDE5-C9A3-4AD3-9483-176C97ADF67D}"/>
          </ac:spMkLst>
        </pc:spChg>
        <pc:spChg chg="add del">
          <ac:chgData name="Ashikur Bitto" userId="3034d6375cb1ad9a" providerId="LiveId" clId="{7D9B9502-FF93-49C9-9F49-D37B76806AC3}" dt="2021-09-13T04:16:02.370" v="710" actId="26606"/>
          <ac:spMkLst>
            <pc:docMk/>
            <pc:sldMk cId="181133554" sldId="269"/>
            <ac:spMk id="10" creationId="{AB45A142-4255-493C-8284-5D566C121B10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81133554" sldId="269"/>
            <ac:spMk id="17" creationId="{605494DE-B078-4D87-BB01-C84320618DAD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81133554" sldId="269"/>
            <ac:spMk id="19" creationId="{9A0576B0-CD8C-4661-95C8-A9F2CE7CDDB0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81133554" sldId="269"/>
            <ac:spMk id="21" creationId="{3FF60E2B-3919-423C-B1FF-56CDE6681165}"/>
          </ac:spMkLst>
        </pc:spChg>
        <pc:picChg chg="add mod">
          <ac:chgData name="Ashikur Bitto" userId="3034d6375cb1ad9a" providerId="LiveId" clId="{7D9B9502-FF93-49C9-9F49-D37B76806AC3}" dt="2021-09-13T04:16:02.370" v="710" actId="26606"/>
          <ac:picMkLst>
            <pc:docMk/>
            <pc:sldMk cId="181133554" sldId="269"/>
            <ac:picMk id="5" creationId="{B0C63FF4-404D-490D-B02D-C2521A163AB2}"/>
          </ac:picMkLst>
        </pc:picChg>
        <pc:cxnChg chg="add del">
          <ac:chgData name="Ashikur Bitto" userId="3034d6375cb1ad9a" providerId="LiveId" clId="{7D9B9502-FF93-49C9-9F49-D37B76806AC3}" dt="2021-09-13T04:16:02.370" v="710" actId="26606"/>
          <ac:cxnSpMkLst>
            <pc:docMk/>
            <pc:sldMk cId="181133554" sldId="269"/>
            <ac:cxnSpMk id="12" creationId="{38FB9660-F42F-4313-BBC4-47C007FE484C}"/>
          </ac:cxnSpMkLst>
        </pc:cxnChg>
      </pc:sldChg>
      <pc:sldChg chg="addSp delSp modSp new mod setBg delDesignElem">
        <pc:chgData name="Ashikur Bitto" userId="3034d6375cb1ad9a" providerId="LiveId" clId="{7D9B9502-FF93-49C9-9F49-D37B76806AC3}" dt="2021-09-13T05:05:23.195" v="1205" actId="1076"/>
        <pc:sldMkLst>
          <pc:docMk/>
          <pc:sldMk cId="1746953178" sldId="270"/>
        </pc:sldMkLst>
        <pc:spChg chg="del">
          <ac:chgData name="Ashikur Bitto" userId="3034d6375cb1ad9a" providerId="LiveId" clId="{7D9B9502-FF93-49C9-9F49-D37B76806AC3}" dt="2021-09-13T04:19:21.478" v="725" actId="26606"/>
          <ac:spMkLst>
            <pc:docMk/>
            <pc:sldMk cId="1746953178" sldId="270"/>
            <ac:spMk id="2" creationId="{10FFC60B-2B70-44E2-9A81-6B1C305EE660}"/>
          </ac:spMkLst>
        </pc:spChg>
        <pc:spChg chg="del">
          <ac:chgData name="Ashikur Bitto" userId="3034d6375cb1ad9a" providerId="LiveId" clId="{7D9B9502-FF93-49C9-9F49-D37B76806AC3}" dt="2021-09-13T04:17:46.012" v="712" actId="931"/>
          <ac:spMkLst>
            <pc:docMk/>
            <pc:sldMk cId="1746953178" sldId="270"/>
            <ac:spMk id="3" creationId="{4D8BAD93-410B-4F13-8BA5-69EB2DD1C4FD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746953178" sldId="270"/>
            <ac:spMk id="10" creationId="{32BC26D8-82FB-445E-AA49-62A77D7C1EE0}"/>
          </ac:spMkLst>
        </pc:spChg>
        <pc:spChg chg="add del">
          <ac:chgData name="Ashikur Bitto" userId="3034d6375cb1ad9a" providerId="LiveId" clId="{7D9B9502-FF93-49C9-9F49-D37B76806AC3}" dt="2021-09-13T04:38:39.264" v="839"/>
          <ac:spMkLst>
            <pc:docMk/>
            <pc:sldMk cId="1746953178" sldId="270"/>
            <ac:spMk id="12" creationId="{CB44330D-EA18-4254-AA95-EB49948539B8}"/>
          </ac:spMkLst>
        </pc:spChg>
        <pc:picChg chg="add mod modCrop">
          <ac:chgData name="Ashikur Bitto" userId="3034d6375cb1ad9a" providerId="LiveId" clId="{7D9B9502-FF93-49C9-9F49-D37B76806AC3}" dt="2021-09-13T05:05:23.195" v="1205" actId="1076"/>
          <ac:picMkLst>
            <pc:docMk/>
            <pc:sldMk cId="1746953178" sldId="270"/>
            <ac:picMk id="5" creationId="{D2F24D08-A5D3-4DD5-A914-A46107981F88}"/>
          </ac:picMkLst>
        </pc:picChg>
      </pc:sldChg>
      <pc:sldChg chg="addSp delSp modSp new mod">
        <pc:chgData name="Ashikur Bitto" userId="3034d6375cb1ad9a" providerId="LiveId" clId="{7D9B9502-FF93-49C9-9F49-D37B76806AC3}" dt="2021-09-13T04:39:06.974" v="841" actId="113"/>
        <pc:sldMkLst>
          <pc:docMk/>
          <pc:sldMk cId="831818539" sldId="271"/>
        </pc:sldMkLst>
        <pc:spChg chg="mod">
          <ac:chgData name="Ashikur Bitto" userId="3034d6375cb1ad9a" providerId="LiveId" clId="{7D9B9502-FF93-49C9-9F49-D37B76806AC3}" dt="2021-09-13T04:39:06.974" v="841" actId="113"/>
          <ac:spMkLst>
            <pc:docMk/>
            <pc:sldMk cId="831818539" sldId="271"/>
            <ac:spMk id="2" creationId="{A5EDF300-917F-4A70-89E8-06A34E477FB4}"/>
          </ac:spMkLst>
        </pc:spChg>
        <pc:spChg chg="del">
          <ac:chgData name="Ashikur Bitto" userId="3034d6375cb1ad9a" providerId="LiveId" clId="{7D9B9502-FF93-49C9-9F49-D37B76806AC3}" dt="2021-09-13T04:23:57.675" v="749"/>
          <ac:spMkLst>
            <pc:docMk/>
            <pc:sldMk cId="831818539" sldId="271"/>
            <ac:spMk id="3" creationId="{EC0957BD-0BFB-40E3-B77F-8584FD98C39F}"/>
          </ac:spMkLst>
        </pc:spChg>
        <pc:spChg chg="add mod">
          <ac:chgData name="Ashikur Bitto" userId="3034d6375cb1ad9a" providerId="LiveId" clId="{7D9B9502-FF93-49C9-9F49-D37B76806AC3}" dt="2021-09-13T04:31:51.778" v="779" actId="1076"/>
          <ac:spMkLst>
            <pc:docMk/>
            <pc:sldMk cId="831818539" sldId="271"/>
            <ac:spMk id="6" creationId="{AAB305DE-B5F9-4942-9644-9A74C4AA6856}"/>
          </ac:spMkLst>
        </pc:spChg>
        <pc:spChg chg="add mod">
          <ac:chgData name="Ashikur Bitto" userId="3034d6375cb1ad9a" providerId="LiveId" clId="{7D9B9502-FF93-49C9-9F49-D37B76806AC3}" dt="2021-09-13T04:34:21.885" v="798" actId="1076"/>
          <ac:spMkLst>
            <pc:docMk/>
            <pc:sldMk cId="831818539" sldId="271"/>
            <ac:spMk id="11" creationId="{90D11EEF-78CD-4B26-95EF-F8B79CC1774B}"/>
          </ac:spMkLst>
        </pc:spChg>
        <pc:spChg chg="add mod">
          <ac:chgData name="Ashikur Bitto" userId="3034d6375cb1ad9a" providerId="LiveId" clId="{7D9B9502-FF93-49C9-9F49-D37B76806AC3}" dt="2021-09-13T04:35:33.657" v="808" actId="1076"/>
          <ac:spMkLst>
            <pc:docMk/>
            <pc:sldMk cId="831818539" sldId="271"/>
            <ac:spMk id="14" creationId="{D3905E42-29B3-4231-8959-1460F9BE2580}"/>
          </ac:spMkLst>
        </pc:spChg>
        <pc:spChg chg="add mod">
          <ac:chgData name="Ashikur Bitto" userId="3034d6375cb1ad9a" providerId="LiveId" clId="{7D9B9502-FF93-49C9-9F49-D37B76806AC3}" dt="2021-09-13T04:35:41.705" v="809" actId="1076"/>
          <ac:spMkLst>
            <pc:docMk/>
            <pc:sldMk cId="831818539" sldId="271"/>
            <ac:spMk id="17" creationId="{A1559727-BE20-4212-AF6C-C1FE3E2CC631}"/>
          </ac:spMkLst>
        </pc:spChg>
        <pc:spChg chg="add mod">
          <ac:chgData name="Ashikur Bitto" userId="3034d6375cb1ad9a" providerId="LiveId" clId="{7D9B9502-FF93-49C9-9F49-D37B76806AC3}" dt="2021-09-13T04:37:31.014" v="817" actId="1076"/>
          <ac:spMkLst>
            <pc:docMk/>
            <pc:sldMk cId="831818539" sldId="271"/>
            <ac:spMk id="20" creationId="{E96F73C4-1E15-4165-B593-83B23A406A59}"/>
          </ac:spMkLst>
        </pc:spChg>
        <pc:picChg chg="add del mod">
          <ac:chgData name="Ashikur Bitto" userId="3034d6375cb1ad9a" providerId="LiveId" clId="{7D9B9502-FF93-49C9-9F49-D37B76806AC3}" dt="2021-09-13T04:30:40.018" v="770" actId="478"/>
          <ac:picMkLst>
            <pc:docMk/>
            <pc:sldMk cId="831818539" sldId="271"/>
            <ac:picMk id="7" creationId="{AE38957A-4282-4820-9665-09284E7BAF61}"/>
          </ac:picMkLst>
        </pc:picChg>
        <pc:picChg chg="add mod">
          <ac:chgData name="Ashikur Bitto" userId="3034d6375cb1ad9a" providerId="LiveId" clId="{7D9B9502-FF93-49C9-9F49-D37B76806AC3}" dt="2021-09-13T04:31:40.864" v="777" actId="14100"/>
          <ac:picMkLst>
            <pc:docMk/>
            <pc:sldMk cId="831818539" sldId="271"/>
            <ac:picMk id="6146" creationId="{4EB84876-8D19-4543-B1C2-7B7538A17701}"/>
          </ac:picMkLst>
        </pc:picChg>
        <pc:picChg chg="add mod">
          <ac:chgData name="Ashikur Bitto" userId="3034d6375cb1ad9a" providerId="LiveId" clId="{7D9B9502-FF93-49C9-9F49-D37B76806AC3}" dt="2021-09-13T04:34:11.179" v="797" actId="1076"/>
          <ac:picMkLst>
            <pc:docMk/>
            <pc:sldMk cId="831818539" sldId="271"/>
            <ac:picMk id="6148" creationId="{EEC3320B-F45F-4967-853C-3DE174995ABC}"/>
          </ac:picMkLst>
        </pc:picChg>
        <pc:picChg chg="add mod">
          <ac:chgData name="Ashikur Bitto" userId="3034d6375cb1ad9a" providerId="LiveId" clId="{7D9B9502-FF93-49C9-9F49-D37B76806AC3}" dt="2021-09-13T04:33:17.787" v="782" actId="1076"/>
          <ac:picMkLst>
            <pc:docMk/>
            <pc:sldMk cId="831818539" sldId="271"/>
            <ac:picMk id="6150" creationId="{5C8893B3-313A-49E1-8F0F-E8DF0583F5A9}"/>
          </ac:picMkLst>
        </pc:picChg>
        <pc:picChg chg="add mod">
          <ac:chgData name="Ashikur Bitto" userId="3034d6375cb1ad9a" providerId="LiveId" clId="{7D9B9502-FF93-49C9-9F49-D37B76806AC3}" dt="2021-09-13T04:35:05.764" v="805" actId="14100"/>
          <ac:picMkLst>
            <pc:docMk/>
            <pc:sldMk cId="831818539" sldId="271"/>
            <ac:picMk id="6152" creationId="{B123C84E-E1D0-43BC-B59A-E3715CBC04B8}"/>
          </ac:picMkLst>
        </pc:picChg>
        <pc:picChg chg="add mod">
          <ac:chgData name="Ashikur Bitto" userId="3034d6375cb1ad9a" providerId="LiveId" clId="{7D9B9502-FF93-49C9-9F49-D37B76806AC3}" dt="2021-09-13T04:37:08.700" v="815" actId="1076"/>
          <ac:picMkLst>
            <pc:docMk/>
            <pc:sldMk cId="831818539" sldId="271"/>
            <ac:picMk id="6154" creationId="{891A4523-B1B6-437D-95E7-BFA291953467}"/>
          </ac:picMkLst>
        </pc:picChg>
      </pc:sldChg>
      <pc:sldChg chg="modSp new del mod">
        <pc:chgData name="Ashikur Bitto" userId="3034d6375cb1ad9a" providerId="LiveId" clId="{7D9B9502-FF93-49C9-9F49-D37B76806AC3}" dt="2021-09-13T04:42:54.522" v="887" actId="2696"/>
        <pc:sldMkLst>
          <pc:docMk/>
          <pc:sldMk cId="3107522724" sldId="272"/>
        </pc:sldMkLst>
        <pc:spChg chg="mod">
          <ac:chgData name="Ashikur Bitto" userId="3034d6375cb1ad9a" providerId="LiveId" clId="{7D9B9502-FF93-49C9-9F49-D37B76806AC3}" dt="2021-09-13T04:41:34.806" v="869" actId="20577"/>
          <ac:spMkLst>
            <pc:docMk/>
            <pc:sldMk cId="3107522724" sldId="272"/>
            <ac:spMk id="2" creationId="{12B5E05B-9B2C-4D5D-B183-D10C3708C754}"/>
          </ac:spMkLst>
        </pc:spChg>
        <pc:spChg chg="mod">
          <ac:chgData name="Ashikur Bitto" userId="3034d6375cb1ad9a" providerId="LiveId" clId="{7D9B9502-FF93-49C9-9F49-D37B76806AC3}" dt="2021-09-13T04:41:45.899" v="883" actId="20577"/>
          <ac:spMkLst>
            <pc:docMk/>
            <pc:sldMk cId="3107522724" sldId="272"/>
            <ac:spMk id="3" creationId="{F8972A64-5CF3-4F4E-A072-06885E768608}"/>
          </ac:spMkLst>
        </pc:spChg>
      </pc:sldChg>
      <pc:sldChg chg="addSp delSp modSp new mod setBg">
        <pc:chgData name="Ashikur Bitto" userId="3034d6375cb1ad9a" providerId="LiveId" clId="{7D9B9502-FF93-49C9-9F49-D37B76806AC3}" dt="2021-09-13T06:21:44.599" v="1239" actId="26606"/>
        <pc:sldMkLst>
          <pc:docMk/>
          <pc:sldMk cId="3226780350" sldId="273"/>
        </pc:sldMkLst>
        <pc:spChg chg="mod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2" creationId="{8000FA03-E1EC-4229-9825-B8343DF62695}"/>
          </ac:spMkLst>
        </pc:spChg>
        <pc:spChg chg="del mod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3" creationId="{B8651105-357B-4EF0-9B45-67FAF664FC5A}"/>
          </ac:spMkLst>
        </pc:spChg>
        <pc:spChg chg="add del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8" creationId="{09588DA8-065E-4F6F-8EFD-43104AB2E0CF}"/>
          </ac:spMkLst>
        </pc:spChg>
        <pc:spChg chg="add del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10" creationId="{C4285719-470E-454C-AF62-8323075F1F5B}"/>
          </ac:spMkLst>
        </pc:spChg>
        <pc:spChg chg="add del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12" creationId="{CD9FE4EF-C4D8-49A0-B2FF-81D8DB7D8A24}"/>
          </ac:spMkLst>
        </pc:spChg>
        <pc:spChg chg="add del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14" creationId="{4300840D-0A0B-4512-BACA-B439D5B9C57C}"/>
          </ac:spMkLst>
        </pc:spChg>
        <pc:spChg chg="add del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16" creationId="{D2B78728-A580-49A7-84F9-6EF6F583ADE0}"/>
          </ac:spMkLst>
        </pc:spChg>
        <pc:spChg chg="add del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18" creationId="{38FAA1A1-D861-433F-88FA-1E9D6FD31D11}"/>
          </ac:spMkLst>
        </pc:spChg>
        <pc:spChg chg="add del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20" creationId="{8D71EDA1-87BF-4D5D-AB79-F346FD19278A}"/>
          </ac:spMkLst>
        </pc:spChg>
        <pc:spChg chg="add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26" creationId="{BACC6370-2D7E-4714-9D71-7542949D7D5D}"/>
          </ac:spMkLst>
        </pc:spChg>
        <pc:spChg chg="add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28" creationId="{256B2C21-A230-48C0-8DF1-C46611373C44}"/>
          </ac:spMkLst>
        </pc:spChg>
        <pc:spChg chg="add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30" creationId="{3847E18C-932D-4C95-AABA-FEC7C9499AD7}"/>
          </ac:spMkLst>
        </pc:spChg>
        <pc:spChg chg="add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32" creationId="{3150CB11-0C61-439E-910F-5787759E72A0}"/>
          </ac:spMkLst>
        </pc:spChg>
        <pc:spChg chg="add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34" creationId="{43F8A58B-5155-44CE-A5FF-7647B47D0A7A}"/>
          </ac:spMkLst>
        </pc:spChg>
        <pc:spChg chg="add">
          <ac:chgData name="Ashikur Bitto" userId="3034d6375cb1ad9a" providerId="LiveId" clId="{7D9B9502-FF93-49C9-9F49-D37B76806AC3}" dt="2021-09-13T06:21:44.599" v="1239" actId="26606"/>
          <ac:spMkLst>
            <pc:docMk/>
            <pc:sldMk cId="3226780350" sldId="273"/>
            <ac:spMk id="36" creationId="{443F2ACA-E6D6-4028-82DD-F03C262D5DE6}"/>
          </ac:spMkLst>
        </pc:spChg>
        <pc:graphicFrameChg chg="add">
          <ac:chgData name="Ashikur Bitto" userId="3034d6375cb1ad9a" providerId="LiveId" clId="{7D9B9502-FF93-49C9-9F49-D37B76806AC3}" dt="2021-09-13T06:21:44.599" v="1239" actId="26606"/>
          <ac:graphicFrameMkLst>
            <pc:docMk/>
            <pc:sldMk cId="3226780350" sldId="273"/>
            <ac:graphicFrameMk id="22" creationId="{99E85989-238C-4D2A-A0D4-F71ADC914D62}"/>
          </ac:graphicFrameMkLst>
        </pc:graphicFrameChg>
      </pc:sldChg>
      <pc:sldChg chg="addSp modSp new mod setBg">
        <pc:chgData name="Ashikur Bitto" userId="3034d6375cb1ad9a" providerId="LiveId" clId="{7D9B9502-FF93-49C9-9F49-D37B76806AC3}" dt="2021-09-13T06:28:56.288" v="1476" actId="26606"/>
        <pc:sldMkLst>
          <pc:docMk/>
          <pc:sldMk cId="1573752480" sldId="274"/>
        </pc:sldMkLst>
        <pc:spChg chg="mod">
          <ac:chgData name="Ashikur Bitto" userId="3034d6375cb1ad9a" providerId="LiveId" clId="{7D9B9502-FF93-49C9-9F49-D37B76806AC3}" dt="2021-09-13T06:28:56.288" v="1476" actId="26606"/>
          <ac:spMkLst>
            <pc:docMk/>
            <pc:sldMk cId="1573752480" sldId="274"/>
            <ac:spMk id="2" creationId="{92654C7E-577A-4C05-B65A-9F2073A16048}"/>
          </ac:spMkLst>
        </pc:spChg>
        <pc:spChg chg="mod">
          <ac:chgData name="Ashikur Bitto" userId="3034d6375cb1ad9a" providerId="LiveId" clId="{7D9B9502-FF93-49C9-9F49-D37B76806AC3}" dt="2021-09-13T06:28:56.288" v="1476" actId="26606"/>
          <ac:spMkLst>
            <pc:docMk/>
            <pc:sldMk cId="1573752480" sldId="274"/>
            <ac:spMk id="3" creationId="{3D7F6710-32D3-4982-8CC7-BFB353441408}"/>
          </ac:spMkLst>
        </pc:spChg>
        <pc:spChg chg="add">
          <ac:chgData name="Ashikur Bitto" userId="3034d6375cb1ad9a" providerId="LiveId" clId="{7D9B9502-FF93-49C9-9F49-D37B76806AC3}" dt="2021-09-13T06:28:56.288" v="1476" actId="26606"/>
          <ac:spMkLst>
            <pc:docMk/>
            <pc:sldMk cId="1573752480" sldId="274"/>
            <ac:spMk id="8" creationId="{76EFD3D9-44F0-4267-BCC1-1613E79D8274}"/>
          </ac:spMkLst>
        </pc:spChg>
        <pc:spChg chg="add">
          <ac:chgData name="Ashikur Bitto" userId="3034d6375cb1ad9a" providerId="LiveId" clId="{7D9B9502-FF93-49C9-9F49-D37B76806AC3}" dt="2021-09-13T06:28:56.288" v="1476" actId="26606"/>
          <ac:spMkLst>
            <pc:docMk/>
            <pc:sldMk cId="1573752480" sldId="274"/>
            <ac:spMk id="10" creationId="{A779A851-95D6-41AF-937A-B0E4B7F6FA8D}"/>
          </ac:spMkLst>
        </pc:spChg>
        <pc:spChg chg="add">
          <ac:chgData name="Ashikur Bitto" userId="3034d6375cb1ad9a" providerId="LiveId" clId="{7D9B9502-FF93-49C9-9F49-D37B76806AC3}" dt="2021-09-13T06:28:56.288" v="1476" actId="26606"/>
          <ac:spMkLst>
            <pc:docMk/>
            <pc:sldMk cId="1573752480" sldId="274"/>
            <ac:spMk id="12" creationId="{953FB2E7-B6CB-429C-81EB-D9516D6D5C8D}"/>
          </ac:spMkLst>
        </pc:spChg>
        <pc:spChg chg="add">
          <ac:chgData name="Ashikur Bitto" userId="3034d6375cb1ad9a" providerId="LiveId" clId="{7D9B9502-FF93-49C9-9F49-D37B76806AC3}" dt="2021-09-13T06:28:56.288" v="1476" actId="26606"/>
          <ac:spMkLst>
            <pc:docMk/>
            <pc:sldMk cId="1573752480" sldId="274"/>
            <ac:spMk id="14" creationId="{2EC40DB1-B719-4A13-9A4D-0966B4B27866}"/>
          </ac:spMkLst>
        </pc:spChg>
        <pc:spChg chg="add">
          <ac:chgData name="Ashikur Bitto" userId="3034d6375cb1ad9a" providerId="LiveId" clId="{7D9B9502-FF93-49C9-9F49-D37B76806AC3}" dt="2021-09-13T06:28:56.288" v="1476" actId="26606"/>
          <ac:spMkLst>
            <pc:docMk/>
            <pc:sldMk cId="1573752480" sldId="274"/>
            <ac:spMk id="16" creationId="{82211336-CFF3-412D-868A-6679C1004C45}"/>
          </ac:spMkLst>
        </pc:spChg>
      </pc:sldChg>
      <pc:sldChg chg="addSp delSp modSp new mod setBg setClrOvrMap">
        <pc:chgData name="Ashikur Bitto" userId="3034d6375cb1ad9a" providerId="LiveId" clId="{7D9B9502-FF93-49C9-9F49-D37B76806AC3}" dt="2021-09-13T05:00:16.791" v="1194" actId="20577"/>
        <pc:sldMkLst>
          <pc:docMk/>
          <pc:sldMk cId="2167926198" sldId="275"/>
        </pc:sldMkLst>
        <pc:spChg chg="mod">
          <ac:chgData name="Ashikur Bitto" userId="3034d6375cb1ad9a" providerId="LiveId" clId="{7D9B9502-FF93-49C9-9F49-D37B76806AC3}" dt="2021-09-13T04:49:06.002" v="1161" actId="26606"/>
          <ac:spMkLst>
            <pc:docMk/>
            <pc:sldMk cId="2167926198" sldId="275"/>
            <ac:spMk id="2" creationId="{89014377-F86D-41EA-A965-3A73928847ED}"/>
          </ac:spMkLst>
        </pc:spChg>
        <pc:spChg chg="mod">
          <ac:chgData name="Ashikur Bitto" userId="3034d6375cb1ad9a" providerId="LiveId" clId="{7D9B9502-FF93-49C9-9F49-D37B76806AC3}" dt="2021-09-13T05:00:16.791" v="1194" actId="20577"/>
          <ac:spMkLst>
            <pc:docMk/>
            <pc:sldMk cId="2167926198" sldId="275"/>
            <ac:spMk id="3" creationId="{D2D07467-BE92-4723-9D33-2378EA5F9605}"/>
          </ac:spMkLst>
        </pc:spChg>
        <pc:spChg chg="add del">
          <ac:chgData name="Ashikur Bitto" userId="3034d6375cb1ad9a" providerId="LiveId" clId="{7D9B9502-FF93-49C9-9F49-D37B76806AC3}" dt="2021-09-13T04:48:54.893" v="1158" actId="26606"/>
          <ac:spMkLst>
            <pc:docMk/>
            <pc:sldMk cId="2167926198" sldId="275"/>
            <ac:spMk id="8" creationId="{EA67B5B4-3A24-436E-B663-1B2EBFF8A0CD}"/>
          </ac:spMkLst>
        </pc:spChg>
        <pc:spChg chg="add del">
          <ac:chgData name="Ashikur Bitto" userId="3034d6375cb1ad9a" providerId="LiveId" clId="{7D9B9502-FF93-49C9-9F49-D37B76806AC3}" dt="2021-09-13T04:48:54.893" v="1158" actId="26606"/>
          <ac:spMkLst>
            <pc:docMk/>
            <pc:sldMk cId="2167926198" sldId="275"/>
            <ac:spMk id="10" creationId="{987FDF89-C993-41F4-A1B8-DBAFF16008A9}"/>
          </ac:spMkLst>
        </pc:spChg>
        <pc:spChg chg="add del">
          <ac:chgData name="Ashikur Bitto" userId="3034d6375cb1ad9a" providerId="LiveId" clId="{7D9B9502-FF93-49C9-9F49-D37B76806AC3}" dt="2021-09-13T04:48:54.893" v="1158" actId="26606"/>
          <ac:spMkLst>
            <pc:docMk/>
            <pc:sldMk cId="2167926198" sldId="275"/>
            <ac:spMk id="12" creationId="{64E585EA-75FD-4025-8270-F66A58A15CDA}"/>
          </ac:spMkLst>
        </pc:spChg>
        <pc:spChg chg="add del">
          <ac:chgData name="Ashikur Bitto" userId="3034d6375cb1ad9a" providerId="LiveId" clId="{7D9B9502-FF93-49C9-9F49-D37B76806AC3}" dt="2021-09-13T04:49:06.002" v="1161" actId="26606"/>
          <ac:spMkLst>
            <pc:docMk/>
            <pc:sldMk cId="2167926198" sldId="275"/>
            <ac:spMk id="14" creationId="{7264F718-7FAC-4056-9FA9-A603EC682FE7}"/>
          </ac:spMkLst>
        </pc:spChg>
        <pc:spChg chg="add del">
          <ac:chgData name="Ashikur Bitto" userId="3034d6375cb1ad9a" providerId="LiveId" clId="{7D9B9502-FF93-49C9-9F49-D37B76806AC3}" dt="2021-09-13T04:49:06.002" v="1161" actId="26606"/>
          <ac:spMkLst>
            <pc:docMk/>
            <pc:sldMk cId="2167926198" sldId="275"/>
            <ac:spMk id="15" creationId="{F74639F7-E3C7-4165-A83E-6386A86BA1DA}"/>
          </ac:spMkLst>
        </pc:spChg>
        <pc:spChg chg="add del">
          <ac:chgData name="Ashikur Bitto" userId="3034d6375cb1ad9a" providerId="LiveId" clId="{7D9B9502-FF93-49C9-9F49-D37B76806AC3}" dt="2021-09-13T04:49:06.002" v="1161" actId="26606"/>
          <ac:spMkLst>
            <pc:docMk/>
            <pc:sldMk cId="2167926198" sldId="275"/>
            <ac:spMk id="16" creationId="{8B3AF0F1-707A-463E-B5EE-33C63A40CFC9}"/>
          </ac:spMkLst>
        </pc:spChg>
        <pc:spChg chg="add">
          <ac:chgData name="Ashikur Bitto" userId="3034d6375cb1ad9a" providerId="LiveId" clId="{7D9B9502-FF93-49C9-9F49-D37B76806AC3}" dt="2021-09-13T04:49:06.002" v="1161" actId="26606"/>
          <ac:spMkLst>
            <pc:docMk/>
            <pc:sldMk cId="2167926198" sldId="275"/>
            <ac:spMk id="21" creationId="{C7FA33FF-088D-4F16-95A2-2C64D353DEA8}"/>
          </ac:spMkLst>
        </pc:spChg>
        <pc:spChg chg="add">
          <ac:chgData name="Ashikur Bitto" userId="3034d6375cb1ad9a" providerId="LiveId" clId="{7D9B9502-FF93-49C9-9F49-D37B76806AC3}" dt="2021-09-13T04:49:06.002" v="1161" actId="26606"/>
          <ac:spMkLst>
            <pc:docMk/>
            <pc:sldMk cId="2167926198" sldId="275"/>
            <ac:spMk id="23" creationId="{A376EFB1-01CF-419F-ABF1-2AF02BBFCBD1}"/>
          </ac:spMkLst>
        </pc:spChg>
        <pc:spChg chg="add">
          <ac:chgData name="Ashikur Bitto" userId="3034d6375cb1ad9a" providerId="LiveId" clId="{7D9B9502-FF93-49C9-9F49-D37B76806AC3}" dt="2021-09-13T04:49:06.002" v="1161" actId="26606"/>
          <ac:spMkLst>
            <pc:docMk/>
            <pc:sldMk cId="2167926198" sldId="275"/>
            <ac:spMk id="25" creationId="{FF9DEA15-78BD-4750-AA18-B9F28A6D5AB8}"/>
          </ac:spMkLst>
        </pc:spChg>
      </pc:sldChg>
      <pc:sldChg chg="new del">
        <pc:chgData name="Ashikur Bitto" userId="3034d6375cb1ad9a" providerId="LiveId" clId="{7D9B9502-FF93-49C9-9F49-D37B76806AC3}" dt="2021-09-13T04:44:41.447" v="926" actId="2696"/>
        <pc:sldMkLst>
          <pc:docMk/>
          <pc:sldMk cId="3899827816" sldId="275"/>
        </pc:sldMkLst>
      </pc:sldChg>
      <pc:sldChg chg="addSp delSp modSp new del modAnim">
        <pc:chgData name="Ashikur Bitto" userId="3034d6375cb1ad9a" providerId="LiveId" clId="{7D9B9502-FF93-49C9-9F49-D37B76806AC3}" dt="2021-09-13T04:53:12.562" v="1170" actId="2696"/>
        <pc:sldMkLst>
          <pc:docMk/>
          <pc:sldMk cId="1144393221" sldId="276"/>
        </pc:sldMkLst>
        <pc:picChg chg="add del mod">
          <ac:chgData name="Ashikur Bitto" userId="3034d6375cb1ad9a" providerId="LiveId" clId="{7D9B9502-FF93-49C9-9F49-D37B76806AC3}" dt="2021-09-13T04:51:10.631" v="1166" actId="931"/>
          <ac:picMkLst>
            <pc:docMk/>
            <pc:sldMk cId="1144393221" sldId="276"/>
            <ac:picMk id="3" creationId="{F2C39CF9-D6E0-45AC-A6A2-2E8F94890448}"/>
          </ac:picMkLst>
        </pc:picChg>
        <pc:picChg chg="add mod">
          <ac:chgData name="Ashikur Bitto" userId="3034d6375cb1ad9a" providerId="LiveId" clId="{7D9B9502-FF93-49C9-9F49-D37B76806AC3}" dt="2021-09-13T04:52:16.178" v="1167" actId="931"/>
          <ac:picMkLst>
            <pc:docMk/>
            <pc:sldMk cId="1144393221" sldId="276"/>
            <ac:picMk id="5" creationId="{4CA83717-ABB5-41B0-8451-F2270979D9E8}"/>
          </ac:picMkLst>
        </pc:picChg>
      </pc:sldChg>
      <pc:sldChg chg="new del">
        <pc:chgData name="Ashikur Bitto" userId="3034d6375cb1ad9a" providerId="LiveId" clId="{7D9B9502-FF93-49C9-9F49-D37B76806AC3}" dt="2021-09-13T04:49:55.742" v="1163" actId="2696"/>
        <pc:sldMkLst>
          <pc:docMk/>
          <pc:sldMk cId="2471733469" sldId="276"/>
        </pc:sldMkLst>
      </pc:sldChg>
      <pc:sldChg chg="addSp modSp new mod">
        <pc:chgData name="Ashikur Bitto" userId="3034d6375cb1ad9a" providerId="LiveId" clId="{7D9B9502-FF93-49C9-9F49-D37B76806AC3}" dt="2021-09-13T04:59:58.706" v="1192" actId="13926"/>
        <pc:sldMkLst>
          <pc:docMk/>
          <pc:sldMk cId="2717906035" sldId="276"/>
        </pc:sldMkLst>
        <pc:spChg chg="add mod">
          <ac:chgData name="Ashikur Bitto" userId="3034d6375cb1ad9a" providerId="LiveId" clId="{7D9B9502-FF93-49C9-9F49-D37B76806AC3}" dt="2021-09-13T04:59:58.706" v="1192" actId="13926"/>
          <ac:spMkLst>
            <pc:docMk/>
            <pc:sldMk cId="2717906035" sldId="276"/>
            <ac:spMk id="3" creationId="{EF78A408-7078-4107-A9FC-28292C9376C9}"/>
          </ac:spMkLst>
        </pc:spChg>
        <pc:picChg chg="add mod">
          <ac:chgData name="Ashikur Bitto" userId="3034d6375cb1ad9a" providerId="LiveId" clId="{7D9B9502-FF93-49C9-9F49-D37B76806AC3}" dt="2021-09-13T04:59:05.087" v="1189" actId="1076"/>
          <ac:picMkLst>
            <pc:docMk/>
            <pc:sldMk cId="2717906035" sldId="276"/>
            <ac:picMk id="4" creationId="{B4C2F2D0-1EF8-420D-9A14-F2AA0F2B37A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7F1394-41D5-49D4-AF8C-4DD7BC34B3CF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19A38E0-3C5F-4BEC-AE5A-21692D047EA4}">
      <dgm:prSet/>
      <dgm:spPr/>
      <dgm:t>
        <a:bodyPr/>
        <a:lstStyle/>
        <a:p>
          <a:r>
            <a:rPr lang="en-US" b="1" i="0"/>
            <a:t>Create Assignment</a:t>
          </a:r>
          <a:endParaRPr lang="en-US"/>
        </a:p>
      </dgm:t>
    </dgm:pt>
    <dgm:pt modelId="{3F05B1C6-58C7-46AE-974B-D1BE1228A4E3}" type="parTrans" cxnId="{D802001D-0FE9-4C06-8D6B-30C5696F5D61}">
      <dgm:prSet/>
      <dgm:spPr/>
      <dgm:t>
        <a:bodyPr/>
        <a:lstStyle/>
        <a:p>
          <a:endParaRPr lang="en-US"/>
        </a:p>
      </dgm:t>
    </dgm:pt>
    <dgm:pt modelId="{5E7ECB67-6B52-4640-AB7D-9A997D0646F2}" type="sibTrans" cxnId="{D802001D-0FE9-4C06-8D6B-30C5696F5D61}">
      <dgm:prSet/>
      <dgm:spPr/>
      <dgm:t>
        <a:bodyPr/>
        <a:lstStyle/>
        <a:p>
          <a:endParaRPr lang="en-US"/>
        </a:p>
      </dgm:t>
    </dgm:pt>
    <dgm:pt modelId="{7608D1EF-8567-4CD2-BCF6-7E8C0ACDF31C}">
      <dgm:prSet/>
      <dgm:spPr/>
      <dgm:t>
        <a:bodyPr/>
        <a:lstStyle/>
        <a:p>
          <a:r>
            <a:rPr lang="en-US" b="1" i="0"/>
            <a:t>Add Evaluation File</a:t>
          </a:r>
          <a:endParaRPr lang="en-US"/>
        </a:p>
      </dgm:t>
    </dgm:pt>
    <dgm:pt modelId="{D2EB731A-B2D0-4243-B183-AB8616990EDE}" type="parTrans" cxnId="{8AECBD44-A21F-4991-9DE3-B912EF2A5E80}">
      <dgm:prSet/>
      <dgm:spPr/>
      <dgm:t>
        <a:bodyPr/>
        <a:lstStyle/>
        <a:p>
          <a:endParaRPr lang="en-US"/>
        </a:p>
      </dgm:t>
    </dgm:pt>
    <dgm:pt modelId="{2E1AA8C1-F01C-4E50-AFA8-207A05DE1496}" type="sibTrans" cxnId="{8AECBD44-A21F-4991-9DE3-B912EF2A5E80}">
      <dgm:prSet/>
      <dgm:spPr/>
      <dgm:t>
        <a:bodyPr/>
        <a:lstStyle/>
        <a:p>
          <a:endParaRPr lang="en-US"/>
        </a:p>
      </dgm:t>
    </dgm:pt>
    <dgm:pt modelId="{3E035336-C8B7-4FD2-A208-22C5FB90463C}">
      <dgm:prSet/>
      <dgm:spPr/>
      <dgm:t>
        <a:bodyPr/>
        <a:lstStyle/>
        <a:p>
          <a:r>
            <a:rPr lang="en-US" b="1" i="0"/>
            <a:t>PLO of the Program</a:t>
          </a:r>
          <a:endParaRPr lang="en-US"/>
        </a:p>
      </dgm:t>
    </dgm:pt>
    <dgm:pt modelId="{DFCD830F-72F0-4472-BA02-DA8011036A75}" type="parTrans" cxnId="{C8E5ECD9-B949-4C1B-8F82-FECC10EC8B00}">
      <dgm:prSet/>
      <dgm:spPr/>
      <dgm:t>
        <a:bodyPr/>
        <a:lstStyle/>
        <a:p>
          <a:endParaRPr lang="en-US"/>
        </a:p>
      </dgm:t>
    </dgm:pt>
    <dgm:pt modelId="{1D3F3806-631B-4EA5-A1CB-4E2BF417F7AD}" type="sibTrans" cxnId="{C8E5ECD9-B949-4C1B-8F82-FECC10EC8B00}">
      <dgm:prSet/>
      <dgm:spPr/>
      <dgm:t>
        <a:bodyPr/>
        <a:lstStyle/>
        <a:p>
          <a:endParaRPr lang="en-US"/>
        </a:p>
      </dgm:t>
    </dgm:pt>
    <dgm:pt modelId="{C73D2C55-FD25-47E0-8E5A-27CE5F2715B0}">
      <dgm:prSet/>
      <dgm:spPr/>
      <dgm:t>
        <a:bodyPr/>
        <a:lstStyle/>
        <a:p>
          <a:r>
            <a:rPr lang="en-US" b="1" i="0"/>
            <a:t>CO of the Course</a:t>
          </a:r>
          <a:endParaRPr lang="en-US"/>
        </a:p>
      </dgm:t>
    </dgm:pt>
    <dgm:pt modelId="{0774860A-CBF7-4AAC-BE06-071C5D52EC07}" type="parTrans" cxnId="{DFE28CBD-4070-4255-9399-4DD43F74ABBF}">
      <dgm:prSet/>
      <dgm:spPr/>
      <dgm:t>
        <a:bodyPr/>
        <a:lstStyle/>
        <a:p>
          <a:endParaRPr lang="en-US"/>
        </a:p>
      </dgm:t>
    </dgm:pt>
    <dgm:pt modelId="{03BE62CF-6635-4340-AA61-274158E4EDBE}" type="sibTrans" cxnId="{DFE28CBD-4070-4255-9399-4DD43F74ABBF}">
      <dgm:prSet/>
      <dgm:spPr/>
      <dgm:t>
        <a:bodyPr/>
        <a:lstStyle/>
        <a:p>
          <a:endParaRPr lang="en-US"/>
        </a:p>
      </dgm:t>
    </dgm:pt>
    <dgm:pt modelId="{993AAA4B-F6CE-42BB-A0FD-CDAD5E14DA7C}" type="pres">
      <dgm:prSet presAssocID="{947F1394-41D5-49D4-AF8C-4DD7BC34B3CF}" presName="linear" presStyleCnt="0">
        <dgm:presLayoutVars>
          <dgm:dir/>
          <dgm:animLvl val="lvl"/>
          <dgm:resizeHandles val="exact"/>
        </dgm:presLayoutVars>
      </dgm:prSet>
      <dgm:spPr/>
    </dgm:pt>
    <dgm:pt modelId="{CF1C82D0-F6A8-4678-B647-313AA9496B2F}" type="pres">
      <dgm:prSet presAssocID="{D19A38E0-3C5F-4BEC-AE5A-21692D047EA4}" presName="parentLin" presStyleCnt="0"/>
      <dgm:spPr/>
    </dgm:pt>
    <dgm:pt modelId="{952D57BA-C59F-40C0-9D48-1E922B97FCCD}" type="pres">
      <dgm:prSet presAssocID="{D19A38E0-3C5F-4BEC-AE5A-21692D047EA4}" presName="parentLeftMargin" presStyleLbl="node1" presStyleIdx="0" presStyleCnt="4"/>
      <dgm:spPr/>
    </dgm:pt>
    <dgm:pt modelId="{623402A5-1358-43D3-8951-A009FF79B82D}" type="pres">
      <dgm:prSet presAssocID="{D19A38E0-3C5F-4BEC-AE5A-21692D047EA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215BA67-3D28-4164-BE30-6076CCD7AC31}" type="pres">
      <dgm:prSet presAssocID="{D19A38E0-3C5F-4BEC-AE5A-21692D047EA4}" presName="negativeSpace" presStyleCnt="0"/>
      <dgm:spPr/>
    </dgm:pt>
    <dgm:pt modelId="{906D895A-8CE2-4172-AF44-3B6F73E59007}" type="pres">
      <dgm:prSet presAssocID="{D19A38E0-3C5F-4BEC-AE5A-21692D047EA4}" presName="childText" presStyleLbl="conFgAcc1" presStyleIdx="0" presStyleCnt="4">
        <dgm:presLayoutVars>
          <dgm:bulletEnabled val="1"/>
        </dgm:presLayoutVars>
      </dgm:prSet>
      <dgm:spPr/>
    </dgm:pt>
    <dgm:pt modelId="{0590B0DA-D40B-47A3-B9DE-E88E6022726F}" type="pres">
      <dgm:prSet presAssocID="{5E7ECB67-6B52-4640-AB7D-9A997D0646F2}" presName="spaceBetweenRectangles" presStyleCnt="0"/>
      <dgm:spPr/>
    </dgm:pt>
    <dgm:pt modelId="{675B3408-8019-4AD2-BA3A-1CC082BA4DF4}" type="pres">
      <dgm:prSet presAssocID="{7608D1EF-8567-4CD2-BCF6-7E8C0ACDF31C}" presName="parentLin" presStyleCnt="0"/>
      <dgm:spPr/>
    </dgm:pt>
    <dgm:pt modelId="{22C38472-7ED6-4633-9BDE-1A6B9756CA9B}" type="pres">
      <dgm:prSet presAssocID="{7608D1EF-8567-4CD2-BCF6-7E8C0ACDF31C}" presName="parentLeftMargin" presStyleLbl="node1" presStyleIdx="0" presStyleCnt="4"/>
      <dgm:spPr/>
    </dgm:pt>
    <dgm:pt modelId="{B419C5BD-D0C8-4EA4-B701-DA1DFBCF6427}" type="pres">
      <dgm:prSet presAssocID="{7608D1EF-8567-4CD2-BCF6-7E8C0ACDF31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F4AEDEC-9B29-4E69-8BD9-0BCC4830D875}" type="pres">
      <dgm:prSet presAssocID="{7608D1EF-8567-4CD2-BCF6-7E8C0ACDF31C}" presName="negativeSpace" presStyleCnt="0"/>
      <dgm:spPr/>
    </dgm:pt>
    <dgm:pt modelId="{4AFF2939-092E-4A88-8686-712E5774E446}" type="pres">
      <dgm:prSet presAssocID="{7608D1EF-8567-4CD2-BCF6-7E8C0ACDF31C}" presName="childText" presStyleLbl="conFgAcc1" presStyleIdx="1" presStyleCnt="4">
        <dgm:presLayoutVars>
          <dgm:bulletEnabled val="1"/>
        </dgm:presLayoutVars>
      </dgm:prSet>
      <dgm:spPr/>
    </dgm:pt>
    <dgm:pt modelId="{BA6D3C5D-311C-472E-9159-33AA82C33B7F}" type="pres">
      <dgm:prSet presAssocID="{2E1AA8C1-F01C-4E50-AFA8-207A05DE1496}" presName="spaceBetweenRectangles" presStyleCnt="0"/>
      <dgm:spPr/>
    </dgm:pt>
    <dgm:pt modelId="{A7038FB4-52F8-40DD-8875-BC3249A352CC}" type="pres">
      <dgm:prSet presAssocID="{3E035336-C8B7-4FD2-A208-22C5FB90463C}" presName="parentLin" presStyleCnt="0"/>
      <dgm:spPr/>
    </dgm:pt>
    <dgm:pt modelId="{914F1100-F242-4FBF-8081-573269FD4FCB}" type="pres">
      <dgm:prSet presAssocID="{3E035336-C8B7-4FD2-A208-22C5FB90463C}" presName="parentLeftMargin" presStyleLbl="node1" presStyleIdx="1" presStyleCnt="4"/>
      <dgm:spPr/>
    </dgm:pt>
    <dgm:pt modelId="{92F3E3B9-F3A6-4CA5-927A-37C9E3FCBA5D}" type="pres">
      <dgm:prSet presAssocID="{3E035336-C8B7-4FD2-A208-22C5FB9046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D5EC841-BF08-430C-9437-E3731EB77791}" type="pres">
      <dgm:prSet presAssocID="{3E035336-C8B7-4FD2-A208-22C5FB90463C}" presName="negativeSpace" presStyleCnt="0"/>
      <dgm:spPr/>
    </dgm:pt>
    <dgm:pt modelId="{30498DED-AB42-49F0-928C-E25F4ACC8E68}" type="pres">
      <dgm:prSet presAssocID="{3E035336-C8B7-4FD2-A208-22C5FB90463C}" presName="childText" presStyleLbl="conFgAcc1" presStyleIdx="2" presStyleCnt="4">
        <dgm:presLayoutVars>
          <dgm:bulletEnabled val="1"/>
        </dgm:presLayoutVars>
      </dgm:prSet>
      <dgm:spPr/>
    </dgm:pt>
    <dgm:pt modelId="{72DA5F6F-3496-416E-8F4D-085F92466038}" type="pres">
      <dgm:prSet presAssocID="{1D3F3806-631B-4EA5-A1CB-4E2BF417F7AD}" presName="spaceBetweenRectangles" presStyleCnt="0"/>
      <dgm:spPr/>
    </dgm:pt>
    <dgm:pt modelId="{3FC0C2A2-4EFF-44E7-9355-43623C26CC6F}" type="pres">
      <dgm:prSet presAssocID="{C73D2C55-FD25-47E0-8E5A-27CE5F2715B0}" presName="parentLin" presStyleCnt="0"/>
      <dgm:spPr/>
    </dgm:pt>
    <dgm:pt modelId="{A16155E0-B809-4908-A269-3913C780D196}" type="pres">
      <dgm:prSet presAssocID="{C73D2C55-FD25-47E0-8E5A-27CE5F2715B0}" presName="parentLeftMargin" presStyleLbl="node1" presStyleIdx="2" presStyleCnt="4"/>
      <dgm:spPr/>
    </dgm:pt>
    <dgm:pt modelId="{DCCD5801-475C-43B0-9F25-4017029DB782}" type="pres">
      <dgm:prSet presAssocID="{C73D2C55-FD25-47E0-8E5A-27CE5F2715B0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E8EA594C-C377-417D-96DE-E58ED73E6F3F}" type="pres">
      <dgm:prSet presAssocID="{C73D2C55-FD25-47E0-8E5A-27CE5F2715B0}" presName="negativeSpace" presStyleCnt="0"/>
      <dgm:spPr/>
    </dgm:pt>
    <dgm:pt modelId="{A107E71D-12B5-426E-B76F-71E2F0E2E7D6}" type="pres">
      <dgm:prSet presAssocID="{C73D2C55-FD25-47E0-8E5A-27CE5F2715B0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CB08C0D-6815-4EAD-B495-1B48FFFA8800}" type="presOf" srcId="{C73D2C55-FD25-47E0-8E5A-27CE5F2715B0}" destId="{DCCD5801-475C-43B0-9F25-4017029DB782}" srcOrd="1" destOrd="0" presId="urn:microsoft.com/office/officeart/2005/8/layout/list1"/>
    <dgm:cxn modelId="{05EF9313-BC7D-4286-AA92-42953F8AFB12}" type="presOf" srcId="{7608D1EF-8567-4CD2-BCF6-7E8C0ACDF31C}" destId="{22C38472-7ED6-4633-9BDE-1A6B9756CA9B}" srcOrd="0" destOrd="0" presId="urn:microsoft.com/office/officeart/2005/8/layout/list1"/>
    <dgm:cxn modelId="{D802001D-0FE9-4C06-8D6B-30C5696F5D61}" srcId="{947F1394-41D5-49D4-AF8C-4DD7BC34B3CF}" destId="{D19A38E0-3C5F-4BEC-AE5A-21692D047EA4}" srcOrd="0" destOrd="0" parTransId="{3F05B1C6-58C7-46AE-974B-D1BE1228A4E3}" sibTransId="{5E7ECB67-6B52-4640-AB7D-9A997D0646F2}"/>
    <dgm:cxn modelId="{6B7D152C-947F-4CDA-915A-3D588EFEF9B4}" type="presOf" srcId="{D19A38E0-3C5F-4BEC-AE5A-21692D047EA4}" destId="{623402A5-1358-43D3-8951-A009FF79B82D}" srcOrd="1" destOrd="0" presId="urn:microsoft.com/office/officeart/2005/8/layout/list1"/>
    <dgm:cxn modelId="{4163D438-84AB-478E-8F79-06D5CB639FD4}" type="presOf" srcId="{3E035336-C8B7-4FD2-A208-22C5FB90463C}" destId="{92F3E3B9-F3A6-4CA5-927A-37C9E3FCBA5D}" srcOrd="1" destOrd="0" presId="urn:microsoft.com/office/officeart/2005/8/layout/list1"/>
    <dgm:cxn modelId="{99467C61-1EB2-4D23-B1F3-856947F227E8}" type="presOf" srcId="{D19A38E0-3C5F-4BEC-AE5A-21692D047EA4}" destId="{952D57BA-C59F-40C0-9D48-1E922B97FCCD}" srcOrd="0" destOrd="0" presId="urn:microsoft.com/office/officeart/2005/8/layout/list1"/>
    <dgm:cxn modelId="{8AECBD44-A21F-4991-9DE3-B912EF2A5E80}" srcId="{947F1394-41D5-49D4-AF8C-4DD7BC34B3CF}" destId="{7608D1EF-8567-4CD2-BCF6-7E8C0ACDF31C}" srcOrd="1" destOrd="0" parTransId="{D2EB731A-B2D0-4243-B183-AB8616990EDE}" sibTransId="{2E1AA8C1-F01C-4E50-AFA8-207A05DE1496}"/>
    <dgm:cxn modelId="{AF49B7A1-EDC1-4F12-AD83-D3288DC761CA}" type="presOf" srcId="{947F1394-41D5-49D4-AF8C-4DD7BC34B3CF}" destId="{993AAA4B-F6CE-42BB-A0FD-CDAD5E14DA7C}" srcOrd="0" destOrd="0" presId="urn:microsoft.com/office/officeart/2005/8/layout/list1"/>
    <dgm:cxn modelId="{DFE28CBD-4070-4255-9399-4DD43F74ABBF}" srcId="{947F1394-41D5-49D4-AF8C-4DD7BC34B3CF}" destId="{C73D2C55-FD25-47E0-8E5A-27CE5F2715B0}" srcOrd="3" destOrd="0" parTransId="{0774860A-CBF7-4AAC-BE06-071C5D52EC07}" sibTransId="{03BE62CF-6635-4340-AA61-274158E4EDBE}"/>
    <dgm:cxn modelId="{4BCFBFC1-8DD3-4102-BD6B-770F555736C3}" type="presOf" srcId="{C73D2C55-FD25-47E0-8E5A-27CE5F2715B0}" destId="{A16155E0-B809-4908-A269-3913C780D196}" srcOrd="0" destOrd="0" presId="urn:microsoft.com/office/officeart/2005/8/layout/list1"/>
    <dgm:cxn modelId="{41D5C7C7-C187-4E0F-A3CB-FB9FD9DE1660}" type="presOf" srcId="{7608D1EF-8567-4CD2-BCF6-7E8C0ACDF31C}" destId="{B419C5BD-D0C8-4EA4-B701-DA1DFBCF6427}" srcOrd="1" destOrd="0" presId="urn:microsoft.com/office/officeart/2005/8/layout/list1"/>
    <dgm:cxn modelId="{C8E5ECD9-B949-4C1B-8F82-FECC10EC8B00}" srcId="{947F1394-41D5-49D4-AF8C-4DD7BC34B3CF}" destId="{3E035336-C8B7-4FD2-A208-22C5FB90463C}" srcOrd="2" destOrd="0" parTransId="{DFCD830F-72F0-4472-BA02-DA8011036A75}" sibTransId="{1D3F3806-631B-4EA5-A1CB-4E2BF417F7AD}"/>
    <dgm:cxn modelId="{99763DE3-FEC3-4761-B54E-7301C9A7C02C}" type="presOf" srcId="{3E035336-C8B7-4FD2-A208-22C5FB90463C}" destId="{914F1100-F242-4FBF-8081-573269FD4FCB}" srcOrd="0" destOrd="0" presId="urn:microsoft.com/office/officeart/2005/8/layout/list1"/>
    <dgm:cxn modelId="{1BFFEC17-BE0E-4604-9B56-59629F24EC69}" type="presParOf" srcId="{993AAA4B-F6CE-42BB-A0FD-CDAD5E14DA7C}" destId="{CF1C82D0-F6A8-4678-B647-313AA9496B2F}" srcOrd="0" destOrd="0" presId="urn:microsoft.com/office/officeart/2005/8/layout/list1"/>
    <dgm:cxn modelId="{B398803A-2FF9-4BB0-BB94-C87CF6BF4924}" type="presParOf" srcId="{CF1C82D0-F6A8-4678-B647-313AA9496B2F}" destId="{952D57BA-C59F-40C0-9D48-1E922B97FCCD}" srcOrd="0" destOrd="0" presId="urn:microsoft.com/office/officeart/2005/8/layout/list1"/>
    <dgm:cxn modelId="{00E8CA77-6A10-40AC-9272-BE60623410EA}" type="presParOf" srcId="{CF1C82D0-F6A8-4678-B647-313AA9496B2F}" destId="{623402A5-1358-43D3-8951-A009FF79B82D}" srcOrd="1" destOrd="0" presId="urn:microsoft.com/office/officeart/2005/8/layout/list1"/>
    <dgm:cxn modelId="{4834779C-A833-452F-A887-1E896B612CEF}" type="presParOf" srcId="{993AAA4B-F6CE-42BB-A0FD-CDAD5E14DA7C}" destId="{E215BA67-3D28-4164-BE30-6076CCD7AC31}" srcOrd="1" destOrd="0" presId="urn:microsoft.com/office/officeart/2005/8/layout/list1"/>
    <dgm:cxn modelId="{CCB03507-41D0-4EA8-8902-2FDE7FEB1DFC}" type="presParOf" srcId="{993AAA4B-F6CE-42BB-A0FD-CDAD5E14DA7C}" destId="{906D895A-8CE2-4172-AF44-3B6F73E59007}" srcOrd="2" destOrd="0" presId="urn:microsoft.com/office/officeart/2005/8/layout/list1"/>
    <dgm:cxn modelId="{8B4F19BE-B5BF-4A87-89AD-4EB425C71B6A}" type="presParOf" srcId="{993AAA4B-F6CE-42BB-A0FD-CDAD5E14DA7C}" destId="{0590B0DA-D40B-47A3-B9DE-E88E6022726F}" srcOrd="3" destOrd="0" presId="urn:microsoft.com/office/officeart/2005/8/layout/list1"/>
    <dgm:cxn modelId="{74A9B851-4183-4229-96EC-C3CF85482EB6}" type="presParOf" srcId="{993AAA4B-F6CE-42BB-A0FD-CDAD5E14DA7C}" destId="{675B3408-8019-4AD2-BA3A-1CC082BA4DF4}" srcOrd="4" destOrd="0" presId="urn:microsoft.com/office/officeart/2005/8/layout/list1"/>
    <dgm:cxn modelId="{CA8549F0-6AFD-49E0-A6BB-47F09301F769}" type="presParOf" srcId="{675B3408-8019-4AD2-BA3A-1CC082BA4DF4}" destId="{22C38472-7ED6-4633-9BDE-1A6B9756CA9B}" srcOrd="0" destOrd="0" presId="urn:microsoft.com/office/officeart/2005/8/layout/list1"/>
    <dgm:cxn modelId="{69B8F71F-8EF9-40F6-8794-8A96A659F698}" type="presParOf" srcId="{675B3408-8019-4AD2-BA3A-1CC082BA4DF4}" destId="{B419C5BD-D0C8-4EA4-B701-DA1DFBCF6427}" srcOrd="1" destOrd="0" presId="urn:microsoft.com/office/officeart/2005/8/layout/list1"/>
    <dgm:cxn modelId="{94EFEC14-9F69-4A54-8708-AE0CF141762C}" type="presParOf" srcId="{993AAA4B-F6CE-42BB-A0FD-CDAD5E14DA7C}" destId="{4F4AEDEC-9B29-4E69-8BD9-0BCC4830D875}" srcOrd="5" destOrd="0" presId="urn:microsoft.com/office/officeart/2005/8/layout/list1"/>
    <dgm:cxn modelId="{C9034DFE-FB27-48E7-826C-3DFF1BE14DFC}" type="presParOf" srcId="{993AAA4B-F6CE-42BB-A0FD-CDAD5E14DA7C}" destId="{4AFF2939-092E-4A88-8686-712E5774E446}" srcOrd="6" destOrd="0" presId="urn:microsoft.com/office/officeart/2005/8/layout/list1"/>
    <dgm:cxn modelId="{9A025ABD-9259-46A9-9103-8CF3FC5D66AD}" type="presParOf" srcId="{993AAA4B-F6CE-42BB-A0FD-CDAD5E14DA7C}" destId="{BA6D3C5D-311C-472E-9159-33AA82C33B7F}" srcOrd="7" destOrd="0" presId="urn:microsoft.com/office/officeart/2005/8/layout/list1"/>
    <dgm:cxn modelId="{4C6DCE2C-993F-440E-B741-D2F6456548D3}" type="presParOf" srcId="{993AAA4B-F6CE-42BB-A0FD-CDAD5E14DA7C}" destId="{A7038FB4-52F8-40DD-8875-BC3249A352CC}" srcOrd="8" destOrd="0" presId="urn:microsoft.com/office/officeart/2005/8/layout/list1"/>
    <dgm:cxn modelId="{C402F5F0-C9F6-44F8-B049-8E7554A90726}" type="presParOf" srcId="{A7038FB4-52F8-40DD-8875-BC3249A352CC}" destId="{914F1100-F242-4FBF-8081-573269FD4FCB}" srcOrd="0" destOrd="0" presId="urn:microsoft.com/office/officeart/2005/8/layout/list1"/>
    <dgm:cxn modelId="{D1F0BB20-AE4F-415C-BEC1-5BA021C15789}" type="presParOf" srcId="{A7038FB4-52F8-40DD-8875-BC3249A352CC}" destId="{92F3E3B9-F3A6-4CA5-927A-37C9E3FCBA5D}" srcOrd="1" destOrd="0" presId="urn:microsoft.com/office/officeart/2005/8/layout/list1"/>
    <dgm:cxn modelId="{B70CCEEE-B82D-45B3-8843-A836B2ACEE81}" type="presParOf" srcId="{993AAA4B-F6CE-42BB-A0FD-CDAD5E14DA7C}" destId="{ED5EC841-BF08-430C-9437-E3731EB77791}" srcOrd="9" destOrd="0" presId="urn:microsoft.com/office/officeart/2005/8/layout/list1"/>
    <dgm:cxn modelId="{102C6DB8-C625-4767-8644-CC1DD526162B}" type="presParOf" srcId="{993AAA4B-F6CE-42BB-A0FD-CDAD5E14DA7C}" destId="{30498DED-AB42-49F0-928C-E25F4ACC8E68}" srcOrd="10" destOrd="0" presId="urn:microsoft.com/office/officeart/2005/8/layout/list1"/>
    <dgm:cxn modelId="{00D79409-4D3E-4714-B625-D252F59C544A}" type="presParOf" srcId="{993AAA4B-F6CE-42BB-A0FD-CDAD5E14DA7C}" destId="{72DA5F6F-3496-416E-8F4D-085F92466038}" srcOrd="11" destOrd="0" presId="urn:microsoft.com/office/officeart/2005/8/layout/list1"/>
    <dgm:cxn modelId="{44F6006F-415A-47E4-8CF4-9ABF91C21977}" type="presParOf" srcId="{993AAA4B-F6CE-42BB-A0FD-CDAD5E14DA7C}" destId="{3FC0C2A2-4EFF-44E7-9355-43623C26CC6F}" srcOrd="12" destOrd="0" presId="urn:microsoft.com/office/officeart/2005/8/layout/list1"/>
    <dgm:cxn modelId="{962E54AF-E82A-4706-8FAD-AA9BAD9AAD4D}" type="presParOf" srcId="{3FC0C2A2-4EFF-44E7-9355-43623C26CC6F}" destId="{A16155E0-B809-4908-A269-3913C780D196}" srcOrd="0" destOrd="0" presId="urn:microsoft.com/office/officeart/2005/8/layout/list1"/>
    <dgm:cxn modelId="{002C261B-5F24-4A3D-B68E-95CF9115D1AA}" type="presParOf" srcId="{3FC0C2A2-4EFF-44E7-9355-43623C26CC6F}" destId="{DCCD5801-475C-43B0-9F25-4017029DB782}" srcOrd="1" destOrd="0" presId="urn:microsoft.com/office/officeart/2005/8/layout/list1"/>
    <dgm:cxn modelId="{CF4FE3EB-BF9B-4B0E-B6B1-3058F6F5E28B}" type="presParOf" srcId="{993AAA4B-F6CE-42BB-A0FD-CDAD5E14DA7C}" destId="{E8EA594C-C377-417D-96DE-E58ED73E6F3F}" srcOrd="13" destOrd="0" presId="urn:microsoft.com/office/officeart/2005/8/layout/list1"/>
    <dgm:cxn modelId="{86FB4849-7B04-4768-8D21-27A97870E9C3}" type="presParOf" srcId="{993AAA4B-F6CE-42BB-A0FD-CDAD5E14DA7C}" destId="{A107E71D-12B5-426E-B76F-71E2F0E2E7D6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6D895A-8CE2-4172-AF44-3B6F73E59007}">
      <dsp:nvSpPr>
        <dsp:cNvPr id="0" name=""/>
        <dsp:cNvSpPr/>
      </dsp:nvSpPr>
      <dsp:spPr>
        <a:xfrm>
          <a:off x="0" y="529159"/>
          <a:ext cx="6666833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3402A5-1358-43D3-8951-A009FF79B82D}">
      <dsp:nvSpPr>
        <dsp:cNvPr id="0" name=""/>
        <dsp:cNvSpPr/>
      </dsp:nvSpPr>
      <dsp:spPr>
        <a:xfrm>
          <a:off x="333341" y="86359"/>
          <a:ext cx="4666783" cy="8856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i="0" kern="1200"/>
            <a:t>Create Assignment</a:t>
          </a:r>
          <a:endParaRPr lang="en-US" sz="3000" kern="1200"/>
        </a:p>
      </dsp:txBody>
      <dsp:txXfrm>
        <a:off x="376572" y="129590"/>
        <a:ext cx="4580321" cy="799138"/>
      </dsp:txXfrm>
    </dsp:sp>
    <dsp:sp modelId="{4AFF2939-092E-4A88-8686-712E5774E446}">
      <dsp:nvSpPr>
        <dsp:cNvPr id="0" name=""/>
        <dsp:cNvSpPr/>
      </dsp:nvSpPr>
      <dsp:spPr>
        <a:xfrm>
          <a:off x="0" y="1889959"/>
          <a:ext cx="6666833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19C5BD-D0C8-4EA4-B701-DA1DFBCF6427}">
      <dsp:nvSpPr>
        <dsp:cNvPr id="0" name=""/>
        <dsp:cNvSpPr/>
      </dsp:nvSpPr>
      <dsp:spPr>
        <a:xfrm>
          <a:off x="333341" y="1447159"/>
          <a:ext cx="4666783" cy="88560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i="0" kern="1200"/>
            <a:t>Add Evaluation File</a:t>
          </a:r>
          <a:endParaRPr lang="en-US" sz="3000" kern="1200"/>
        </a:p>
      </dsp:txBody>
      <dsp:txXfrm>
        <a:off x="376572" y="1490390"/>
        <a:ext cx="4580321" cy="799138"/>
      </dsp:txXfrm>
    </dsp:sp>
    <dsp:sp modelId="{30498DED-AB42-49F0-928C-E25F4ACC8E68}">
      <dsp:nvSpPr>
        <dsp:cNvPr id="0" name=""/>
        <dsp:cNvSpPr/>
      </dsp:nvSpPr>
      <dsp:spPr>
        <a:xfrm>
          <a:off x="0" y="3250759"/>
          <a:ext cx="6666833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F3E3B9-F3A6-4CA5-927A-37C9E3FCBA5D}">
      <dsp:nvSpPr>
        <dsp:cNvPr id="0" name=""/>
        <dsp:cNvSpPr/>
      </dsp:nvSpPr>
      <dsp:spPr>
        <a:xfrm>
          <a:off x="333341" y="2807959"/>
          <a:ext cx="4666783" cy="88560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i="0" kern="1200"/>
            <a:t>PLO of the Program</a:t>
          </a:r>
          <a:endParaRPr lang="en-US" sz="3000" kern="1200"/>
        </a:p>
      </dsp:txBody>
      <dsp:txXfrm>
        <a:off x="376572" y="2851190"/>
        <a:ext cx="4580321" cy="799138"/>
      </dsp:txXfrm>
    </dsp:sp>
    <dsp:sp modelId="{A107E71D-12B5-426E-B76F-71E2F0E2E7D6}">
      <dsp:nvSpPr>
        <dsp:cNvPr id="0" name=""/>
        <dsp:cNvSpPr/>
      </dsp:nvSpPr>
      <dsp:spPr>
        <a:xfrm>
          <a:off x="0" y="4611560"/>
          <a:ext cx="6666833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CD5801-475C-43B0-9F25-4017029DB782}">
      <dsp:nvSpPr>
        <dsp:cNvPr id="0" name=""/>
        <dsp:cNvSpPr/>
      </dsp:nvSpPr>
      <dsp:spPr>
        <a:xfrm>
          <a:off x="333341" y="4168760"/>
          <a:ext cx="4666783" cy="88560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i="0" kern="1200"/>
            <a:t>CO of the Course</a:t>
          </a:r>
          <a:endParaRPr lang="en-US" sz="3000" kern="1200"/>
        </a:p>
      </dsp:txBody>
      <dsp:txXfrm>
        <a:off x="376572" y="4211991"/>
        <a:ext cx="4580321" cy="7991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4E304-C8FC-424F-9BBA-B1A0CF4350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FAAC4-503F-4FC6-A389-9F7C0CD03A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B124A-A691-402F-8638-897989D83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154B9-5308-4C0A-B172-E0CD9478E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6EAA4-D6A4-49CF-800A-DB8CB3C37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591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71649-C97E-44A7-B46A-01AF844AD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1B1E9-A961-43E4-9C88-1A879538EB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5F0BC-DD26-4F84-8114-C420F620C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1D76D-06FA-4F83-833F-741BFFA69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6BD5F-BCBD-48EC-BF0A-849A95648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40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D7CC80-7643-460A-BCB5-60C1599DA9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29620-0883-42DF-98C3-E279F3BC1D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ABF9C-C9E4-42F8-BFBB-AE385D6E4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63B91-0766-430A-9F98-96C3217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D2309-CEF1-4F04-9FDE-F12A87FF3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08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8C3D3-8BE5-43D3-85C3-BD04A3802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6C137-B828-4092-87CE-76CC8FAEF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713A6-B361-4F7C-AA46-001413EA1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0E17A-705E-470A-B541-C36F2AABE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DBBD2-27E7-4A05-BE63-B33EE07CB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904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563B6-14F9-4A88-A232-4CFDC882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CC87BB-0B83-4EAA-9693-8575363E9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CF20D-45E6-4282-B6D1-A2C119C2A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331EA-5C30-445F-9B16-A408882B1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A8FEC-801B-4019-9E8F-9CCA6CC4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9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4F5B4-E0D2-49FD-AE5D-6AAE6E537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D02C2-7D9E-4EE4-9B57-447F5EBD32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AE33D-42E9-4439-90FF-DEF8792A3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9DE8F1-D5DB-488C-9984-097861CDD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C9BAA-68B1-47A5-A5DE-91238017A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EEDC87-FE42-4B9F-942C-3517F046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219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D82F-5539-45E6-B230-F4B26FAFC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03415-ADAD-4EE4-92D0-91D0F12C1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ED3501-AF39-44F1-82FE-D429898748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79F51B-E6F2-4D8A-AC5A-670BD42CD5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C8CCF-640C-40ED-9F2E-F2C45DCF7D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056684-B210-4087-B88D-A48771FB3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BCB45A-39F2-4142-961E-512FA1E1C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4F2D92-E265-43D1-B5CD-8AB231372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800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ABFA-F3B6-46E3-BEB9-1EFCD9596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C8F3E4-B667-4041-B740-009D9203B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4B88C2-44E9-4B58-8A3E-9577D5B91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89C99E-BC12-4359-8E87-F89EF3771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5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6B29E3-41CF-4F4D-8D0F-ED2FA0EE5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2E7776-213B-49D4-9438-A545F2E16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887514-5A5C-4506-8BD6-1C97ACBF5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52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7FADB-DB98-413C-8EB3-417ECDAA5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3B8D8-32FA-442E-A1E2-E02838B6E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F2212-F1A4-418A-91EB-DC1811020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5F70F3-F0DB-4CA7-8D8D-D1FAE0D39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6392C6-7714-4443-B6CD-306E44A2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2E33B-4B37-42CA-8E13-9CF13C926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76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1297D-D2C8-4EFF-9D15-0811C800A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06802D-C3BD-4B00-80B1-7CE5D61683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37EBD3-8672-417B-8E6B-F4C3F7C0E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D81AFB-80AB-41A9-B709-B0FB9B7F8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55F04C-5BCB-4666-A59B-7CF17F0CB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28845-98A6-41A7-87AC-958A5E60E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48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7B2BE0-3D6C-4DA6-802E-09F7A5BDA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28865-AE6D-484E-ADC0-D27F8ADBF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4FF8A-6080-4BBE-A294-9877444398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899E0-5D1F-4F12-88E2-8E3FA360830C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E5664-BFC2-4847-B835-0CF281F6B6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81C23-824F-47CB-8BDF-B6F3568A6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94B4A-AD45-4706-AD75-956C0761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06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8055"/>
            <a:ext cx="7201941" cy="1508760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5F163-F78A-4730-A0F3-BD8A18B8B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694944"/>
            <a:ext cx="6610388" cy="104241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spcAft>
                <a:spcPts val="0"/>
              </a:spcAft>
            </a:pPr>
            <a:r>
              <a:rPr lang="en-US" sz="2400" b="1" i="0" u="none" strike="noStrike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         SPMS </a:t>
            </a:r>
            <a:br>
              <a:rPr lang="en-US" sz="2400" b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2400" b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   </a:t>
            </a:r>
            <a:r>
              <a:rPr lang="en-US" sz="2400" b="1" i="0" u="none" strike="noStrike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Presentation</a:t>
            </a:r>
            <a:br>
              <a:rPr lang="en-US" sz="2400" b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1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5755" y="450222"/>
            <a:ext cx="1861718" cy="1506594"/>
          </a:xfrm>
          <a:prstGeom prst="rect">
            <a:avLst/>
          </a:prstGeom>
          <a:solidFill>
            <a:srgbClr val="6AB9FE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0314" y="453269"/>
            <a:ext cx="1862765" cy="1505231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3A87B69-D1B1-4DA7-B224-F220FC523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2130552"/>
            <a:ext cx="7205472" cy="4270248"/>
          </a:xfrm>
          <a:prstGeom prst="rect">
            <a:avLst/>
          </a:prstGeom>
          <a:solidFill>
            <a:srgbClr val="6AB9FE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D539C42-6855-4478-8B94-11A01939434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9" b="5549"/>
          <a:stretch/>
        </p:blipFill>
        <p:spPr bwMode="auto">
          <a:xfrm>
            <a:off x="1589628" y="2331973"/>
            <a:ext cx="4956398" cy="380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5755" y="2127680"/>
            <a:ext cx="3887324" cy="4273119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9A9B7-6AFE-4977-B0E3-CD983FDDF4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09311" y="2393792"/>
            <a:ext cx="3360212" cy="37408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effectLst/>
              </a:rPr>
              <a:t>CSE303: Database Management System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b="1" dirty="0"/>
          </a:p>
          <a:p>
            <a:pPr indent="-2286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effectLst/>
              </a:rPr>
              <a:t>Instructors</a:t>
            </a:r>
            <a:r>
              <a:rPr lang="en-US" sz="1800" b="0" i="0" u="none" strike="noStrike" dirty="0">
                <a:effectLst/>
              </a:rPr>
              <a:t>: </a:t>
            </a:r>
          </a:p>
          <a:p>
            <a:pPr indent="-2286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effectLst/>
              </a:rPr>
              <a:t>Ms. Sadita Ahmed</a:t>
            </a:r>
            <a:endParaRPr lang="en-US" sz="1800" b="1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effectLst/>
              </a:rPr>
              <a:t>Md. Abu Sayed</a:t>
            </a:r>
            <a:endParaRPr lang="en-US" sz="18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CFC07E-AE2C-4B61-9C54-7F8A2F585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48771" y="3029839"/>
            <a:ext cx="5267325" cy="310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526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05494DE-B078-4D87-BB01-C8432061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0576B0-CD8C-4661-95C8-A9F2CE7CD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4724288" cy="6861324"/>
          </a:xfrm>
          <a:prstGeom prst="rect">
            <a:avLst/>
          </a:prstGeom>
          <a:solidFill>
            <a:srgbClr val="000000">
              <a:alpha val="8039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FF60E2B-3919-423C-B1FF-56CDE6681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9E62CF-4BDD-4241-9E74-C4657D4F6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122363"/>
            <a:ext cx="330813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ERD DIAGRAM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0C63FF4-404D-490D-B02D-C2521A163A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11" y="643467"/>
            <a:ext cx="5571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33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9377ABC-3803-47CC-91AF-82C58AE2CC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354" y="480060"/>
            <a:ext cx="7244861" cy="5858217"/>
          </a:xfrm>
        </p:spPr>
      </p:pic>
    </p:spTree>
    <p:extLst>
      <p:ext uri="{BB962C8B-B14F-4D97-AF65-F5344CB8AC3E}">
        <p14:creationId xmlns:p14="http://schemas.microsoft.com/office/powerpoint/2010/main" val="1746953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DF300-917F-4A70-89E8-06A34E477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939" y="2703753"/>
            <a:ext cx="4217126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System User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EB84876-8D19-4543-B1C2-7B7538A1770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620" y="704398"/>
            <a:ext cx="1476102" cy="1124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B305DE-B5F9-4942-9644-9A74C4AA6856}"/>
              </a:ext>
            </a:extLst>
          </p:cNvPr>
          <p:cNvSpPr txBox="1"/>
          <p:nvPr/>
        </p:nvSpPr>
        <p:spPr>
          <a:xfrm>
            <a:off x="7976350" y="1871218"/>
            <a:ext cx="13513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1A9988"/>
                </a:solidFill>
                <a:effectLst/>
                <a:latin typeface="Lato" panose="020F0502020204030203" pitchFamily="34" charset="0"/>
              </a:rPr>
              <a:t>Admin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6148" name="Picture 4" descr="Free Icon | Super">
            <a:extLst>
              <a:ext uri="{FF2B5EF4-FFF2-40B4-BE49-F238E27FC236}">
                <a16:creationId xmlns:a16="http://schemas.microsoft.com/office/drawing/2014/main" id="{EEC3320B-F45F-4967-853C-3DE174995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430" y="2528744"/>
            <a:ext cx="1071564" cy="1071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D11EEF-78CD-4B26-95EF-F8B79CC1774B}"/>
              </a:ext>
            </a:extLst>
          </p:cNvPr>
          <p:cNvSpPr txBox="1"/>
          <p:nvPr/>
        </p:nvSpPr>
        <p:spPr>
          <a:xfrm>
            <a:off x="5563623" y="3567651"/>
            <a:ext cx="19071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1A9988"/>
                </a:solidFill>
                <a:effectLst/>
                <a:latin typeface="Lato" panose="020F0502020204030203" pitchFamily="34" charset="0"/>
              </a:rPr>
              <a:t>Superuser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6150" name="Picture 6" descr="Our Departments - Departments Icon Png Clipart (#1390590) - PinClipart">
            <a:extLst>
              <a:ext uri="{FF2B5EF4-FFF2-40B4-BE49-F238E27FC236}">
                <a16:creationId xmlns:a16="http://schemas.microsoft.com/office/drawing/2014/main" id="{5C8893B3-313A-49E1-8F0F-E8DF0583F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987" y="2374713"/>
            <a:ext cx="1544158" cy="119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3905E42-29B3-4231-8959-1460F9BE2580}"/>
              </a:ext>
            </a:extLst>
          </p:cNvPr>
          <p:cNvSpPr txBox="1"/>
          <p:nvPr/>
        </p:nvSpPr>
        <p:spPr>
          <a:xfrm>
            <a:off x="7292692" y="3559957"/>
            <a:ext cx="17467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1A9988"/>
                </a:solidFill>
                <a:effectLst/>
                <a:latin typeface="Lato" panose="020F0502020204030203" pitchFamily="34" charset="0"/>
              </a:rPr>
              <a:t>Dean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6152" name="Picture 8">
            <a:extLst>
              <a:ext uri="{FF2B5EF4-FFF2-40B4-BE49-F238E27FC236}">
                <a16:creationId xmlns:a16="http://schemas.microsoft.com/office/drawing/2014/main" id="{B123C84E-E1D0-43BC-B59A-E3715CBC0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7434" y="2442710"/>
            <a:ext cx="1544158" cy="1124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1559727-BE20-4212-AF6C-C1FE3E2CC631}"/>
              </a:ext>
            </a:extLst>
          </p:cNvPr>
          <p:cNvSpPr txBox="1"/>
          <p:nvPr/>
        </p:nvSpPr>
        <p:spPr>
          <a:xfrm>
            <a:off x="9593450" y="3559957"/>
            <a:ext cx="125212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1A9988"/>
                </a:solidFill>
                <a:effectLst/>
                <a:latin typeface="Lato" panose="020F0502020204030203" pitchFamily="34" charset="0"/>
              </a:rPr>
              <a:t>Faculty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6154" name="Picture 10" descr="Student Icon Vector #70407 - Free Icons Library">
            <a:extLst>
              <a:ext uri="{FF2B5EF4-FFF2-40B4-BE49-F238E27FC236}">
                <a16:creationId xmlns:a16="http://schemas.microsoft.com/office/drawing/2014/main" id="{891A4523-B1B6-437D-95E7-BFA291953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8796" y="4584638"/>
            <a:ext cx="1568638" cy="1083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96F73C4-1E15-4165-B593-83B23A406A59}"/>
              </a:ext>
            </a:extLst>
          </p:cNvPr>
          <p:cNvSpPr txBox="1"/>
          <p:nvPr/>
        </p:nvSpPr>
        <p:spPr>
          <a:xfrm>
            <a:off x="5605125" y="5707474"/>
            <a:ext cx="609382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1A9988"/>
                </a:solidFill>
                <a:effectLst/>
                <a:latin typeface="Lato" panose="020F0502020204030203" pitchFamily="34" charset="0"/>
              </a:rPr>
              <a:t>Student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818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00FA03-E1EC-4229-9825-B8343DF62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Input forms</a:t>
            </a: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99E85989-238C-4D2A-A0D4-F71ADC914D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8898377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6780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654C7E-577A-4C05-B65A-9F2073A16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Output reports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F6710-32D3-4982-8CC7-BFB353441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rgbClr val="FEFFFF"/>
                </a:solidFill>
              </a:rPr>
              <a:t>PLO achievement comparison.</a:t>
            </a:r>
          </a:p>
          <a:p>
            <a:r>
              <a:rPr lang="en-US" sz="2400">
                <a:solidFill>
                  <a:srgbClr val="FEFFFF"/>
                </a:solidFill>
              </a:rPr>
              <a:t>CO achievement comparison.</a:t>
            </a:r>
          </a:p>
          <a:p>
            <a:r>
              <a:rPr lang="en-US" sz="2400">
                <a:solidFill>
                  <a:srgbClr val="FEFFFF"/>
                </a:solidFill>
              </a:rPr>
              <a:t>PLO percentage comparison.</a:t>
            </a:r>
          </a:p>
          <a:p>
            <a:r>
              <a:rPr lang="en-US" sz="2400">
                <a:solidFill>
                  <a:srgbClr val="FEFFFF"/>
                </a:solidFill>
              </a:rPr>
              <a:t>Course wise PLO achievement.</a:t>
            </a:r>
          </a:p>
          <a:p>
            <a:r>
              <a:rPr lang="en-US" sz="2400">
                <a:solidFill>
                  <a:srgbClr val="FEFFFF"/>
                </a:solidFill>
              </a:rPr>
              <a:t>Department &amp; Program wise comparison.</a:t>
            </a:r>
          </a:p>
          <a:p>
            <a:r>
              <a:rPr lang="en-US" sz="2400">
                <a:solidFill>
                  <a:srgbClr val="FEFFFF"/>
                </a:solidFill>
              </a:rPr>
              <a:t>Course wise performance trend.</a:t>
            </a:r>
          </a:p>
          <a:p>
            <a:endParaRPr lang="en-US" sz="2400">
              <a:solidFill>
                <a:srgbClr val="FEFFFF"/>
              </a:solidFill>
            </a:endParaRPr>
          </a:p>
          <a:p>
            <a:endParaRPr lang="en-US" sz="2400">
              <a:solidFill>
                <a:srgbClr val="FEFFFF"/>
              </a:solidFill>
            </a:endParaRPr>
          </a:p>
          <a:p>
            <a:endParaRPr lang="en-US" sz="2400">
              <a:solidFill>
                <a:srgbClr val="FEFFFF"/>
              </a:solidFill>
            </a:endParaRPr>
          </a:p>
          <a:p>
            <a:endParaRPr lang="en-US" sz="240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752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014377-F86D-41EA-A965-3A7392884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640080"/>
            <a:ext cx="3282696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D07467-BE92-4723-9D33-2378EA5F96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8384" y="640081"/>
            <a:ext cx="6024654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</a:rPr>
              <a:t>The system will automatically map initial COs with PLOs .</a:t>
            </a:r>
          </a:p>
          <a:p>
            <a:pPr indent="-228600" algn="l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</a:rPr>
              <a:t>The system is user friendly with less human involvement.</a:t>
            </a:r>
          </a:p>
          <a:p>
            <a:pPr indent="-228600" algn="l" fontAlgn="base">
              <a:buFont typeface="Arial" panose="020B0604020202020204" pitchFamily="34" charset="0"/>
              <a:buChar char="•"/>
            </a:pPr>
            <a:r>
              <a:rPr lang="en-US" dirty="0"/>
              <a:t>Store information and analysis.</a:t>
            </a:r>
            <a:endParaRPr lang="en-US" b="0" i="0" u="none" strike="noStrike" dirty="0">
              <a:effectLst/>
            </a:endParaRPr>
          </a:p>
          <a:p>
            <a:pPr indent="-228600" algn="l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</a:rPr>
              <a:t>The system can be used by other universities as well.</a:t>
            </a:r>
            <a:br>
              <a:rPr lang="en-US" b="0" dirty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926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78A408-7078-4107-A9FC-28292C9376C9}"/>
              </a:ext>
            </a:extLst>
          </p:cNvPr>
          <p:cNvSpPr txBox="1"/>
          <p:nvPr/>
        </p:nvSpPr>
        <p:spPr>
          <a:xfrm>
            <a:off x="2143532" y="497147"/>
            <a:ext cx="8315325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808080"/>
                </a:highlight>
              </a:rPr>
              <a:t>Cout &lt;&lt;“Thank you </a:t>
            </a:r>
            <a:r>
              <a:rPr 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808080"/>
                </a:highlight>
                <a:sym typeface="Wingdings" panose="05000000000000000000" pitchFamily="2" charset="2"/>
              </a:rPr>
              <a:t> </a:t>
            </a:r>
            <a:r>
              <a:rPr lang="en-US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808080"/>
                </a:highlight>
                <a:sym typeface="Wingdings" panose="05000000000000000000" pitchFamily="2" charset="2"/>
              </a:rPr>
              <a:t>‘’</a:t>
            </a:r>
            <a:r>
              <a:rPr 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808080"/>
                </a:highlight>
                <a:sym typeface="Wingdings" panose="05000000000000000000" pitchFamily="2" charset="2"/>
              </a:rPr>
              <a:t> &lt;&lt; endl</a:t>
            </a:r>
            <a:r>
              <a:rPr lang="en-US" sz="1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  <a:sym typeface="Wingdings" panose="05000000000000000000" pitchFamily="2" charset="2"/>
              </a:rPr>
              <a:t>;</a:t>
            </a:r>
            <a:r>
              <a:rPr lang="en-US" sz="1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 </a:t>
            </a:r>
            <a:br>
              <a:rPr lang="en-US" sz="1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C2F2D0-1EF8-420D-9A14-F2AA0F2B3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50" y="1780539"/>
            <a:ext cx="9621962" cy="374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906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0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D21700-D4FF-404B-BEC6-D068C9429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7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Group 7 </a:t>
            </a:r>
            <a:br>
              <a:rPr lang="en-US" sz="47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br>
              <a:rPr lang="en-US" sz="47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47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                                                                           </a:t>
            </a:r>
            <a:r>
              <a:rPr lang="en-US" sz="4700" b="1" kern="1200" dirty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coder buddis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C4238B9-0DDF-49B6-9C06-FA30685A09FC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6746627" y="4750893"/>
            <a:ext cx="4645250" cy="1147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R="0" lvl="0" fontAlgn="base">
              <a:spcAft>
                <a:spcPct val="0"/>
              </a:spcAft>
              <a:buClrTx/>
              <a:buSzTx/>
              <a:tabLst/>
            </a:pPr>
            <a:br>
              <a:rPr kumimoji="0" lang="en-US" altLang="en-US" sz="2000" b="0" i="0" u="none" strike="noStrike" kern="1200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</a:br>
            <a:endParaRPr kumimoji="0" lang="en-US" altLang="en-US" sz="2000" b="0" i="0" u="none" strike="noStrike" kern="1200" cap="none" normalizeH="0" baseline="0">
              <a:ln>
                <a:noFill/>
              </a:ln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3" name="Freeform: Shape 12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14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D1BFF9E-2D4D-42DA-BB22-7DDC5493EF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0573096"/>
              </p:ext>
            </p:extLst>
          </p:nvPr>
        </p:nvGraphicFramePr>
        <p:xfrm>
          <a:off x="419382" y="962584"/>
          <a:ext cx="4047844" cy="3564662"/>
        </p:xfrm>
        <a:graphic>
          <a:graphicData uri="http://schemas.openxmlformats.org/drawingml/2006/table">
            <a:tbl>
              <a:tblPr firstRow="1" bandRow="1">
                <a:solidFill>
                  <a:schemeClr val="tx1">
                    <a:lumMod val="65000"/>
                    <a:lumOff val="35000"/>
                  </a:schemeClr>
                </a:solidFill>
              </a:tblPr>
              <a:tblGrid>
                <a:gridCol w="1312703">
                  <a:extLst>
                    <a:ext uri="{9D8B030D-6E8A-4147-A177-3AD203B41FA5}">
                      <a16:colId xmlns:a16="http://schemas.microsoft.com/office/drawing/2014/main" val="843474794"/>
                    </a:ext>
                  </a:extLst>
                </a:gridCol>
                <a:gridCol w="2735141">
                  <a:extLst>
                    <a:ext uri="{9D8B030D-6E8A-4147-A177-3AD203B41FA5}">
                      <a16:colId xmlns:a16="http://schemas.microsoft.com/office/drawing/2014/main" val="2239079195"/>
                    </a:ext>
                  </a:extLst>
                </a:gridCol>
              </a:tblGrid>
              <a:tr h="57131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sng" strike="noStrike" cap="all" spc="6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ID</a:t>
                      </a:r>
                      <a:endParaRPr lang="en-US" sz="1400" b="1" i="0" u="none" strike="noStrike" cap="all" spc="6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2325" marR="162325" marT="162325" marB="1623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sng" strike="noStrike" cap="all" spc="6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NAME</a:t>
                      </a:r>
                      <a:endParaRPr lang="en-US" sz="1400" b="1" i="0" u="none" strike="noStrike" cap="all" spc="6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2325" marR="162325" marT="162325" marB="1623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1798902"/>
                  </a:ext>
                </a:extLst>
              </a:tr>
              <a:tr h="598670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1830221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Md.Abubakkar Siddik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0190162"/>
                  </a:ext>
                </a:extLst>
              </a:tr>
              <a:tr h="598670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1921662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Adnan Rahman Sharon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101155"/>
                  </a:ext>
                </a:extLst>
              </a:tr>
              <a:tr h="598670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1831110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Md.Ashikur Rahman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4831850"/>
                  </a:ext>
                </a:extLst>
              </a:tr>
              <a:tr h="598670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1831003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Saif Islam Anik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1967495"/>
                  </a:ext>
                </a:extLst>
              </a:tr>
              <a:tr h="598670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1921430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Shahadatul Islam</a:t>
                      </a:r>
                      <a:endParaRPr lang="en-US" sz="1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504" marR="167504" marT="167504" marB="10821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20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2748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42757E-C86A-4CD7-B82C-5B33F2E66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742951"/>
            <a:ext cx="4196862" cy="53923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Scope of the project</a:t>
            </a:r>
            <a:b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                                                 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</a:t>
            </a:r>
            <a:r>
              <a:rPr lang="en-US" sz="2400" b="0" i="0" u="none" strike="noStrike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ore effective system</a:t>
            </a:r>
            <a:br>
              <a:rPr lang="en-US" sz="2400" b="0" i="0" u="none" strike="noStrike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2400" b="0" i="0" u="none" strike="noStrike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CO and PLO performed</a:t>
            </a:r>
            <a:br>
              <a:rPr lang="en-US" sz="2400" b="0" i="0" u="none" strike="noStrike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2400" b="0" i="0" u="none" strike="noStrike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Generate performance reports </a:t>
            </a:r>
            <a:br>
              <a:rPr lang="en-US" sz="2400" b="0" i="0" u="none" strike="noStrike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2400" b="0" i="0" u="none" strike="noStrike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Can use any university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090884-9659-4670-ACAD-088530CC80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822" y="1505099"/>
            <a:ext cx="6553545" cy="385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47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" name="Rectangle 76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166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617D17FB-975C-487E-8519-38E547609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8"/>
            <a:ext cx="6386947" cy="6858478"/>
          </a:xfrm>
          <a:custGeom>
            <a:avLst/>
            <a:gdLst>
              <a:gd name="connsiteX0" fmla="*/ 433167 w 6386947"/>
              <a:gd name="connsiteY0" fmla="*/ 0 h 6858478"/>
              <a:gd name="connsiteX1" fmla="*/ 2138767 w 6386947"/>
              <a:gd name="connsiteY1" fmla="*/ 0 h 6858478"/>
              <a:gd name="connsiteX2" fmla="*/ 3204995 w 6386947"/>
              <a:gd name="connsiteY2" fmla="*/ 0 h 6858478"/>
              <a:gd name="connsiteX3" fmla="*/ 3210572 w 6386947"/>
              <a:gd name="connsiteY3" fmla="*/ 0 h 6858478"/>
              <a:gd name="connsiteX4" fmla="*/ 6386947 w 6386947"/>
              <a:gd name="connsiteY4" fmla="*/ 6858478 h 6858478"/>
              <a:gd name="connsiteX5" fmla="*/ 1832610 w 6386947"/>
              <a:gd name="connsiteY5" fmla="*/ 6858478 h 6858478"/>
              <a:gd name="connsiteX6" fmla="*/ 433167 w 6386947"/>
              <a:gd name="connsiteY6" fmla="*/ 6858478 h 6858478"/>
              <a:gd name="connsiteX7" fmla="*/ 0 w 6386947"/>
              <a:gd name="connsiteY7" fmla="*/ 6858478 h 6858478"/>
              <a:gd name="connsiteX8" fmla="*/ 0 w 6386947"/>
              <a:gd name="connsiteY8" fmla="*/ 478 h 6858478"/>
              <a:gd name="connsiteX9" fmla="*/ 433167 w 6386947"/>
              <a:gd name="connsiteY9" fmla="*/ 478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386947" h="6858478">
                <a:moveTo>
                  <a:pt x="433167" y="0"/>
                </a:moveTo>
                <a:lnTo>
                  <a:pt x="2138767" y="0"/>
                </a:lnTo>
                <a:lnTo>
                  <a:pt x="3204995" y="0"/>
                </a:lnTo>
                <a:lnTo>
                  <a:pt x="3210572" y="0"/>
                </a:lnTo>
                <a:lnTo>
                  <a:pt x="6386947" y="6858478"/>
                </a:lnTo>
                <a:lnTo>
                  <a:pt x="1832610" y="6858478"/>
                </a:lnTo>
                <a:lnTo>
                  <a:pt x="433167" y="6858478"/>
                </a:lnTo>
                <a:lnTo>
                  <a:pt x="0" y="6858478"/>
                </a:lnTo>
                <a:lnTo>
                  <a:pt x="0" y="478"/>
                </a:lnTo>
                <a:lnTo>
                  <a:pt x="433167" y="478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F8A5F2-8A15-4516-9DA7-77235D405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993681"/>
            <a:ext cx="4057840" cy="224942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Aft>
                <a:spcPts val="0"/>
              </a:spcAft>
            </a:pPr>
            <a:r>
              <a:rPr lang="en-US" sz="5000" b="1" i="0" u="none" strike="noStrike">
                <a:effectLst/>
              </a:rPr>
              <a:t>Rich Picture</a:t>
            </a:r>
            <a:br>
              <a:rPr lang="en-US" sz="5000" b="0">
                <a:effectLst/>
              </a:rPr>
            </a:br>
            <a:br>
              <a:rPr lang="en-US" sz="5000" b="0">
                <a:effectLst/>
              </a:rPr>
            </a:br>
            <a:endParaRPr lang="en-US" sz="50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CA20C-A5A4-406C-BA4E-E4485564C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672" y="2724912"/>
            <a:ext cx="3405378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000" b="0" i="0" u="none" strike="noStrike">
                <a:effectLst/>
              </a:rPr>
              <a:t>Existing  System</a:t>
            </a:r>
            <a:endParaRPr lang="en-US" sz="200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6FD2443-1A43-4D40-8237-A76B6A567C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60803" y="291084"/>
            <a:ext cx="5595090" cy="314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209E65F2-37DC-4592-913D-123CE6F492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533" y="3601309"/>
            <a:ext cx="2984361" cy="261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729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75C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, timeline&#10;&#10;Description automatically generated">
            <a:extLst>
              <a:ext uri="{FF2B5EF4-FFF2-40B4-BE49-F238E27FC236}">
                <a16:creationId xmlns:a16="http://schemas.microsoft.com/office/drawing/2014/main" id="{F35166C1-B7A3-43BF-BCCD-A657E0AF5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3" t="13864" r="2739" b="6981"/>
          <a:stretch/>
        </p:blipFill>
        <p:spPr>
          <a:xfrm>
            <a:off x="677391" y="1017638"/>
            <a:ext cx="10536761" cy="498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188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68732F-E6AE-47D9-BE77-ACB447463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962246"/>
            <a:ext cx="6437700" cy="2611967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Problem?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8169B-A5E6-4C74-8976-0E893A36A6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3719618"/>
            <a:ext cx="4167376" cy="1155525"/>
          </a:xfrm>
        </p:spPr>
        <p:txBody>
          <a:bodyPr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700"/>
              <a:t>Manual CO,PLO mapping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700"/>
              <a:t>Cannot monitor student performance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700"/>
              <a:t>Question bank are manually stored</a:t>
            </a:r>
          </a:p>
        </p:txBody>
      </p:sp>
    </p:spTree>
    <p:extLst>
      <p:ext uri="{BB962C8B-B14F-4D97-AF65-F5344CB8AC3E}">
        <p14:creationId xmlns:p14="http://schemas.microsoft.com/office/powerpoint/2010/main" val="25137604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011907-CAA3-42AC-AB50-988C3371B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38328"/>
            <a:ext cx="3877056" cy="2249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 u="none" strike="noStrike">
                <a:effectLst/>
              </a:rPr>
              <a:t>Rich Picture</a:t>
            </a:r>
            <a:endParaRPr lang="en-US" sz="54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E66C49-C6A1-47B3-80E7-CBD191BF8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672" y="2724912"/>
            <a:ext cx="3209544" cy="11555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0" i="0" u="none" strike="noStrike">
                <a:effectLst/>
              </a:rPr>
              <a:t>Proposed System</a:t>
            </a:r>
            <a:endParaRPr lang="en-US" sz="2000"/>
          </a:p>
        </p:txBody>
      </p:sp>
      <p:pic>
        <p:nvPicPr>
          <p:cNvPr id="6" name="Picture Placeholder 5" descr="Icon&#10;&#10;Description automatically generated">
            <a:extLst>
              <a:ext uri="{FF2B5EF4-FFF2-40B4-BE49-F238E27FC236}">
                <a16:creationId xmlns:a16="http://schemas.microsoft.com/office/drawing/2014/main" id="{DF49FB93-401D-43A4-BC5F-2E936942838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9" b="4879"/>
          <a:stretch>
            <a:fillRect/>
          </a:stretch>
        </p:blipFill>
        <p:spPr>
          <a:xfrm>
            <a:off x="8348829" y="329822"/>
            <a:ext cx="3307065" cy="2611316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59730E24-C66A-4A9D-BAAD-86F2FE249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72207" y="3155743"/>
            <a:ext cx="5183686" cy="314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671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1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C4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1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CC6D872-9F4F-4C18-9B83-F8A31C483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969" y="859692"/>
            <a:ext cx="9134726" cy="4736123"/>
          </a:xfrm>
        </p:spPr>
      </p:pic>
    </p:spTree>
    <p:extLst>
      <p:ext uri="{BB962C8B-B14F-4D97-AF65-F5344CB8AC3E}">
        <p14:creationId xmlns:p14="http://schemas.microsoft.com/office/powerpoint/2010/main" val="1347258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31" descr="Machine gears">
            <a:extLst>
              <a:ext uri="{FF2B5EF4-FFF2-40B4-BE49-F238E27FC236}">
                <a16:creationId xmlns:a16="http://schemas.microsoft.com/office/drawing/2014/main" id="{E293B2B8-6DCD-4A93-A091-6B18BC94C5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F78DFC-6CB9-4081-8681-FC0490E955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n-US" sz="11500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Proceed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1EF4D-2C82-458C-9B9B-B62511979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Monitor student performance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Automatic PLO,CO mapping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Other university can log in</a:t>
            </a:r>
          </a:p>
        </p:txBody>
      </p:sp>
    </p:spTree>
    <p:extLst>
      <p:ext uri="{BB962C8B-B14F-4D97-AF65-F5344CB8AC3E}">
        <p14:creationId xmlns:p14="http://schemas.microsoft.com/office/powerpoint/2010/main" val="2467075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902</TotalTime>
  <Words>223</Words>
  <Application>Microsoft Office PowerPoint</Application>
  <PresentationFormat>Widescreen</PresentationFormat>
  <Paragraphs>65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Lato</vt:lpstr>
      <vt:lpstr>Times New Roman</vt:lpstr>
      <vt:lpstr>Office Theme</vt:lpstr>
      <vt:lpstr>         SPMS     Presentation  </vt:lpstr>
      <vt:lpstr>Group 7                                                                               coder buddis</vt:lpstr>
      <vt:lpstr>Scope of the project                                                   More effective system CO and PLO performed Generate performance reports  Can use any university</vt:lpstr>
      <vt:lpstr>Rich Picture  </vt:lpstr>
      <vt:lpstr>PowerPoint Presentation</vt:lpstr>
      <vt:lpstr>Problem?</vt:lpstr>
      <vt:lpstr>Rich Picture</vt:lpstr>
      <vt:lpstr>PowerPoint Presentation</vt:lpstr>
      <vt:lpstr>Proceed</vt:lpstr>
      <vt:lpstr>ERD DIAGRAM</vt:lpstr>
      <vt:lpstr>PowerPoint Presentation</vt:lpstr>
      <vt:lpstr>System User</vt:lpstr>
      <vt:lpstr>Input forms</vt:lpstr>
      <vt:lpstr>Output reports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SPMS     Presentation  </dc:title>
  <dc:creator>Ashikur Bitto</dc:creator>
  <cp:lastModifiedBy>Sajib</cp:lastModifiedBy>
  <cp:revision>7</cp:revision>
  <dcterms:created xsi:type="dcterms:W3CDTF">2021-09-12T16:39:15Z</dcterms:created>
  <dcterms:modified xsi:type="dcterms:W3CDTF">2021-09-13T11:34:02Z</dcterms:modified>
</cp:coreProperties>
</file>

<file path=docProps/thumbnail.jpeg>
</file>